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258" r:id="rId6"/>
    <p:sldId id="263" r:id="rId7"/>
    <p:sldId id="290" r:id="rId8"/>
    <p:sldId id="291" r:id="rId9"/>
    <p:sldId id="265" r:id="rId10"/>
    <p:sldId id="268" r:id="rId11"/>
    <p:sldId id="331" r:id="rId12"/>
    <p:sldId id="304" r:id="rId13"/>
    <p:sldId id="317" r:id="rId14"/>
    <p:sldId id="337" r:id="rId15"/>
    <p:sldId id="339" r:id="rId16"/>
    <p:sldId id="338" r:id="rId17"/>
    <p:sldId id="305" r:id="rId18"/>
    <p:sldId id="369" r:id="rId19"/>
    <p:sldId id="370" r:id="rId20"/>
    <p:sldId id="371" r:id="rId21"/>
    <p:sldId id="372" r:id="rId22"/>
    <p:sldId id="373" r:id="rId23"/>
    <p:sldId id="374" r:id="rId24"/>
    <p:sldId id="306" r:id="rId25"/>
    <p:sldId id="341" r:id="rId26"/>
    <p:sldId id="340" r:id="rId27"/>
    <p:sldId id="356" r:id="rId28"/>
    <p:sldId id="342" r:id="rId29"/>
    <p:sldId id="368" r:id="rId30"/>
    <p:sldId id="391" r:id="rId31"/>
    <p:sldId id="392" r:id="rId32"/>
    <p:sldId id="271" r:id="rId33"/>
    <p:sldId id="269" r:id="rId34"/>
    <p:sldId id="272" r:id="rId35"/>
    <p:sldId id="274" r:id="rId36"/>
    <p:sldId id="276" r:id="rId37"/>
    <p:sldId id="277" r:id="rId38"/>
    <p:sldId id="278" r:id="rId39"/>
    <p:sldId id="28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showGuides="1">
      <p:cViewPr>
        <p:scale>
          <a:sx n="66" d="100"/>
          <a:sy n="66" d="100"/>
        </p:scale>
        <p:origin x="234" y="-1374"/>
      </p:cViewPr>
      <p:guideLst>
        <p:guide orient="horz" pos="2160"/>
        <p:guide pos="3834"/>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CF0C4-90D5-4892-9636-0C2BDCC8D0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059E1-8F2B-4D37-A1B5-A047DA8DE7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Пользовательский макет">
    <p:spTree>
      <p:nvGrpSpPr>
        <p:cNvPr id="1" name=""/>
        <p:cNvGrpSpPr/>
        <p:nvPr/>
      </p:nvGrpSpPr>
      <p:grpSpPr>
        <a:xfrm>
          <a:off x="0" y="0"/>
          <a:ext cx="0" cy="0"/>
          <a:chOff x="0" y="0"/>
          <a:chExt cx="0" cy="0"/>
        </a:xfrm>
      </p:grpSpPr>
      <p:sp>
        <p:nvSpPr>
          <p:cNvPr id="16" name="Рисунок 21"/>
          <p:cNvSpPr>
            <a:spLocks noGrp="1"/>
          </p:cNvSpPr>
          <p:nvPr>
            <p:ph type="pic" sz="quarter" idx="12"/>
          </p:nvPr>
        </p:nvSpPr>
        <p:spPr>
          <a:xfrm>
            <a:off x="-4011" y="4572000"/>
            <a:ext cx="3023936" cy="2286000"/>
          </a:xfrm>
        </p:spPr>
        <p:txBody>
          <a:bodyPr/>
          <a:lstStyle/>
          <a:p>
            <a:endParaRPr lang="ru-RU" dirty="0"/>
          </a:p>
        </p:txBody>
      </p:sp>
      <p:sp>
        <p:nvSpPr>
          <p:cNvPr id="17" name="Рисунок 21"/>
          <p:cNvSpPr>
            <a:spLocks noGrp="1"/>
          </p:cNvSpPr>
          <p:nvPr>
            <p:ph type="pic" sz="quarter" idx="14"/>
          </p:nvPr>
        </p:nvSpPr>
        <p:spPr>
          <a:xfrm>
            <a:off x="3019926" y="2286000"/>
            <a:ext cx="3092118" cy="2286000"/>
          </a:xfrm>
        </p:spPr>
        <p:txBody>
          <a:bodyPr/>
          <a:lstStyle/>
          <a:p>
            <a:endParaRPr lang="ru-RU" dirty="0"/>
          </a:p>
        </p:txBody>
      </p:sp>
      <p:sp>
        <p:nvSpPr>
          <p:cNvPr id="18" name="Рисунок 19"/>
          <p:cNvSpPr>
            <a:spLocks noGrp="1"/>
          </p:cNvSpPr>
          <p:nvPr>
            <p:ph type="pic" sz="quarter" idx="16"/>
          </p:nvPr>
        </p:nvSpPr>
        <p:spPr>
          <a:xfrm>
            <a:off x="6112044" y="0"/>
            <a:ext cx="3043988" cy="2286000"/>
          </a:xfrm>
        </p:spPr>
        <p:txBody>
          <a:bodyPr/>
          <a:lstStyle/>
          <a:p>
            <a:endParaRPr lang="ru-RU" dirty="0"/>
          </a:p>
        </p:txBody>
      </p:sp>
      <p:sp>
        <p:nvSpPr>
          <p:cNvPr id="19" name="Рисунок 21"/>
          <p:cNvSpPr>
            <a:spLocks noGrp="1"/>
          </p:cNvSpPr>
          <p:nvPr>
            <p:ph type="pic" sz="quarter" idx="18"/>
          </p:nvPr>
        </p:nvSpPr>
        <p:spPr>
          <a:xfrm>
            <a:off x="6112043" y="4572000"/>
            <a:ext cx="3043989" cy="2286000"/>
          </a:xfrm>
        </p:spPr>
        <p:txBody>
          <a:bodyPr/>
          <a:lstStyle/>
          <a:p>
            <a:endParaRPr lang="ru-RU" dirty="0"/>
          </a:p>
        </p:txBody>
      </p:sp>
      <p:sp>
        <p:nvSpPr>
          <p:cNvPr id="20" name="Рисунок 21"/>
          <p:cNvSpPr>
            <a:spLocks noGrp="1"/>
          </p:cNvSpPr>
          <p:nvPr>
            <p:ph type="pic" sz="quarter" idx="20"/>
          </p:nvPr>
        </p:nvSpPr>
        <p:spPr>
          <a:xfrm>
            <a:off x="9156032" y="2286000"/>
            <a:ext cx="3035968" cy="2286000"/>
          </a:xfrm>
        </p:spPr>
        <p:txBody>
          <a:bodyPr/>
          <a:lstStyle/>
          <a:p>
            <a:endParaRPr lang="ru-RU" dirty="0"/>
          </a:p>
        </p:txBody>
      </p:sp>
      <p:sp>
        <p:nvSpPr>
          <p:cNvPr id="21" name="Рисунок 19"/>
          <p:cNvSpPr>
            <a:spLocks noGrp="1"/>
          </p:cNvSpPr>
          <p:nvPr>
            <p:ph type="pic" sz="quarter" idx="10"/>
          </p:nvPr>
        </p:nvSpPr>
        <p:spPr>
          <a:xfrm>
            <a:off x="0" y="0"/>
            <a:ext cx="3011904" cy="2286000"/>
          </a:xfrm>
        </p:spPr>
        <p:txBody>
          <a:bodyPr/>
          <a:lstStyle/>
          <a:p>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p:spPr>
        <p:txBody>
          <a:bodyPr/>
          <a:lstStyle/>
          <a:p>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346679" y="4305554"/>
            <a:ext cx="1228015" cy="1228015"/>
          </a:xfrm>
          <a:prstGeom prst="ellipse">
            <a:avLst/>
          </a:prstGeom>
        </p:spPr>
        <p:txBody>
          <a:bodyPr/>
          <a:lstStyle/>
          <a:p>
            <a:endParaRPr lang="ru-RU" dirty="0"/>
          </a:p>
        </p:txBody>
      </p:sp>
      <p:sp>
        <p:nvSpPr>
          <p:cNvPr id="8" name="Рисунок 6"/>
          <p:cNvSpPr>
            <a:spLocks noGrp="1"/>
          </p:cNvSpPr>
          <p:nvPr>
            <p:ph type="pic" sz="quarter" idx="11"/>
          </p:nvPr>
        </p:nvSpPr>
        <p:spPr>
          <a:xfrm>
            <a:off x="5515236" y="4305554"/>
            <a:ext cx="1228015" cy="1228015"/>
          </a:xfrm>
          <a:prstGeom prst="ellipse">
            <a:avLst/>
          </a:prstGeom>
        </p:spPr>
        <p:txBody>
          <a:bodyPr/>
          <a:lstStyle/>
          <a:p>
            <a:endParaRPr lang="ru-RU" dirty="0"/>
          </a:p>
        </p:txBody>
      </p:sp>
      <p:sp>
        <p:nvSpPr>
          <p:cNvPr id="9" name="Рисунок 6"/>
          <p:cNvSpPr>
            <a:spLocks noGrp="1"/>
          </p:cNvSpPr>
          <p:nvPr>
            <p:ph type="pic" sz="quarter" idx="12"/>
          </p:nvPr>
        </p:nvSpPr>
        <p:spPr>
          <a:xfrm>
            <a:off x="8670145" y="4305554"/>
            <a:ext cx="1228015" cy="1228015"/>
          </a:xfrm>
          <a:prstGeom prst="ellipse">
            <a:avLst/>
          </a:prstGeom>
        </p:spPr>
        <p:txBody>
          <a:bodyPr/>
          <a:lstStyle/>
          <a:p>
            <a:endParaRPr lang="ru-RU" dirty="0"/>
          </a:p>
        </p:txBody>
      </p:sp>
      <p:sp>
        <p:nvSpPr>
          <p:cNvPr id="10" name="TextBox 9"/>
          <p:cNvSpPr txBox="1"/>
          <p:nvPr userDrawn="1"/>
        </p:nvSpPr>
        <p:spPr>
          <a:xfrm>
            <a:off x="5323349"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p:spPr>
        <p:txBody>
          <a:bodyPr/>
          <a:lstStyle/>
          <a:p>
            <a:endParaRPr lang="ru-RU" dirty="0"/>
          </a:p>
        </p:txBody>
      </p:sp>
      <p:sp>
        <p:nvSpPr>
          <p:cNvPr id="8" name="Рисунок 6"/>
          <p:cNvSpPr>
            <a:spLocks noGrp="1"/>
          </p:cNvSpPr>
          <p:nvPr>
            <p:ph type="pic" sz="quarter" idx="11"/>
          </p:nvPr>
        </p:nvSpPr>
        <p:spPr>
          <a:xfrm>
            <a:off x="7888407" y="2433306"/>
            <a:ext cx="4303594" cy="2073275"/>
          </a:xfrm>
        </p:spPr>
        <p:txBody>
          <a:bodyPr/>
          <a:lstStyle/>
          <a:p>
            <a:endParaRPr lang="ru-RU" dirty="0"/>
          </a:p>
        </p:txBody>
      </p:sp>
      <p:sp>
        <p:nvSpPr>
          <p:cNvPr id="9" name="Рисунок 6"/>
          <p:cNvSpPr>
            <a:spLocks noGrp="1"/>
          </p:cNvSpPr>
          <p:nvPr>
            <p:ph type="pic" sz="quarter" idx="12"/>
          </p:nvPr>
        </p:nvSpPr>
        <p:spPr>
          <a:xfrm>
            <a:off x="0" y="2433306"/>
            <a:ext cx="4176712" cy="2073275"/>
          </a:xfrm>
        </p:spPr>
        <p:txBody>
          <a:bodyPr/>
          <a:lstStyle/>
          <a:p>
            <a:endParaRPr lang="ru-RU" dirty="0"/>
          </a:p>
        </p:txBody>
      </p:sp>
      <p:sp>
        <p:nvSpPr>
          <p:cNvPr id="10" name="TextBox 9"/>
          <p:cNvSpPr txBox="1"/>
          <p:nvPr userDrawn="1"/>
        </p:nvSpPr>
        <p:spPr>
          <a:xfrm>
            <a:off x="5323349"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5" name="TextBox 14"/>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Пустой слайд">
    <p:spTree>
      <p:nvGrpSpPr>
        <p:cNvPr id="1" name=""/>
        <p:cNvGrpSpPr/>
        <p:nvPr/>
      </p:nvGrpSpPr>
      <p:grpSpPr>
        <a:xfrm>
          <a:off x="0" y="0"/>
          <a:ext cx="0" cy="0"/>
          <a:chOff x="0" y="0"/>
          <a:chExt cx="0" cy="0"/>
        </a:xfrm>
      </p:grpSpPr>
      <p:sp>
        <p:nvSpPr>
          <p:cNvPr id="7" name="TextBox 6"/>
          <p:cNvSpPr txBox="1"/>
          <p:nvPr userDrawn="1"/>
        </p:nvSpPr>
        <p:spPr>
          <a:xfrm>
            <a:off x="10503525" y="6320641"/>
            <a:ext cx="1459053" cy="230832"/>
          </a:xfrm>
          <a:prstGeom prst="rect">
            <a:avLst/>
          </a:prstGeom>
          <a:noFill/>
        </p:spPr>
        <p:txBody>
          <a:bodyPr wrap="none" rtlCol="0">
            <a:spAutoFit/>
          </a:bodyPr>
          <a:lstStyle/>
          <a:p>
            <a:pPr algn="r"/>
            <a:r>
              <a:rPr lang="en-US" altLang="zh-CN" sz="900" b="0" i="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P-BROTHER</a:t>
            </a:r>
            <a:r>
              <a:rPr lang="en-US" altLang="zh-CN" sz="900" b="0" i="0" baseline="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 PRESEBTATION</a:t>
            </a:r>
            <a:endParaRPr lang="ru-RU" altLang="zh-CN" sz="9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2" name="TextBox 1"/>
          <p:cNvSpPr txBox="1"/>
          <p:nvPr userDrawn="1"/>
        </p:nvSpPr>
        <p:spPr>
          <a:xfrm>
            <a:off x="10503525" y="6320641"/>
            <a:ext cx="1459053" cy="230832"/>
          </a:xfrm>
          <a:prstGeom prst="rect">
            <a:avLst/>
          </a:prstGeom>
          <a:noFill/>
        </p:spPr>
        <p:txBody>
          <a:bodyPr wrap="none" rtlCol="0">
            <a:spAutoFit/>
          </a:bodyPr>
          <a:lstStyle/>
          <a:p>
            <a:pPr algn="r"/>
            <a:r>
              <a:rPr lang="en-US" altLang="zh-CN" sz="900" b="0" i="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P-BROTHER</a:t>
            </a:r>
            <a:r>
              <a:rPr lang="en-US" altLang="zh-CN" sz="900" b="0" i="0" baseline="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 PRESEBTATION</a:t>
            </a:r>
            <a:endParaRPr lang="ru-RU" altLang="zh-CN" sz="9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3" name="Прямоугольник 2"/>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4" name="Прямая соединительная линия 3"/>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9" name="Рисунок 8"/>
          <p:cNvSpPr>
            <a:spLocks noGrp="1"/>
          </p:cNvSpPr>
          <p:nvPr>
            <p:ph type="pic" sz="quarter" idx="10"/>
          </p:nvPr>
        </p:nvSpPr>
        <p:spPr>
          <a:xfrm>
            <a:off x="5399134" y="1828450"/>
            <a:ext cx="2212066" cy="3201100"/>
          </a:xfrm>
          <a:prstGeom prst="parallelogram">
            <a:avLst/>
          </a:prstGeom>
        </p:spPr>
        <p:txBody>
          <a:bodyPr/>
          <a:lstStyle/>
          <a:p>
            <a:endParaRPr lang="ru-RU" dirty="0"/>
          </a:p>
        </p:txBody>
      </p:sp>
      <p:sp>
        <p:nvSpPr>
          <p:cNvPr id="12" name="Рисунок 8"/>
          <p:cNvSpPr>
            <a:spLocks noGrp="1"/>
          </p:cNvSpPr>
          <p:nvPr>
            <p:ph type="pic" sz="quarter" idx="11"/>
          </p:nvPr>
        </p:nvSpPr>
        <p:spPr>
          <a:xfrm>
            <a:off x="7057829" y="1828450"/>
            <a:ext cx="2212066" cy="3201100"/>
          </a:xfrm>
          <a:prstGeom prst="parallelogram">
            <a:avLst/>
          </a:prstGeom>
        </p:spPr>
        <p:txBody>
          <a:bodyPr/>
          <a:lstStyle/>
          <a:p>
            <a:endParaRPr lang="ru-RU" dirty="0"/>
          </a:p>
        </p:txBody>
      </p:sp>
      <p:sp>
        <p:nvSpPr>
          <p:cNvPr id="13" name="Рисунок 8"/>
          <p:cNvSpPr>
            <a:spLocks noGrp="1"/>
          </p:cNvSpPr>
          <p:nvPr>
            <p:ph type="pic" sz="quarter" idx="12"/>
          </p:nvPr>
        </p:nvSpPr>
        <p:spPr>
          <a:xfrm>
            <a:off x="8705233" y="1828450"/>
            <a:ext cx="2212066" cy="3201100"/>
          </a:xfrm>
          <a:prstGeom prst="parallelogram">
            <a:avLst/>
          </a:prstGeom>
        </p:spPr>
        <p:txBody>
          <a:bodyPr/>
          <a:lstStyle/>
          <a:p>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Вертикальный заголовок и текс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2933700"/>
          </a:xfrm>
          <a:prstGeom prst="rect">
            <a:avLst/>
          </a:prstGeom>
        </p:spPr>
        <p:txBody>
          <a:bodyPr/>
          <a:lstStyle/>
          <a:p>
            <a:endParaRPr lang="ru-RU" dirty="0"/>
          </a:p>
        </p:txBody>
      </p:sp>
      <p:sp>
        <p:nvSpPr>
          <p:cNvPr id="4" name="TextBox 3"/>
          <p:cNvSpPr txBox="1"/>
          <p:nvPr userDrawn="1"/>
        </p:nvSpPr>
        <p:spPr>
          <a:xfrm>
            <a:off x="5399335" y="6320641"/>
            <a:ext cx="1459053" cy="230832"/>
          </a:xfrm>
          <a:prstGeom prst="rect">
            <a:avLst/>
          </a:prstGeom>
          <a:noFill/>
        </p:spPr>
        <p:txBody>
          <a:bodyPr wrap="none" rtlCol="0">
            <a:spAutoFit/>
          </a:bodyPr>
          <a:lstStyle/>
          <a:p>
            <a:pPr algn="r"/>
            <a:r>
              <a:rPr lang="en-US" altLang="zh-CN" sz="900" b="0" i="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P-BROTHER</a:t>
            </a:r>
            <a:r>
              <a:rPr lang="en-US" altLang="zh-CN" sz="900" b="0" i="0" baseline="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 PRESEBTATION</a:t>
            </a:r>
            <a:endParaRPr lang="ru-RU" altLang="zh-CN" sz="9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 y="1"/>
            <a:ext cx="5524500" cy="6858000"/>
          </a:xfrm>
          <a:prstGeom prst="rect">
            <a:avLst/>
          </a:prstGeom>
        </p:spPr>
        <p:txBody>
          <a:bodyPr/>
          <a:lstStyle/>
          <a:p>
            <a:endParaRPr lang="ru-RU" dirty="0"/>
          </a:p>
        </p:txBody>
      </p:sp>
      <p:sp>
        <p:nvSpPr>
          <p:cNvPr id="7" name="Прямоугольник 6"/>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8" name="Прямая соединительная линия 7"/>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10503525" y="6320641"/>
            <a:ext cx="1459053" cy="230832"/>
          </a:xfrm>
          <a:prstGeom prst="rect">
            <a:avLst/>
          </a:prstGeom>
          <a:noFill/>
        </p:spPr>
        <p:txBody>
          <a:bodyPr wrap="none" rtlCol="0">
            <a:spAutoFit/>
          </a:bodyPr>
          <a:lstStyle/>
          <a:p>
            <a:pPr algn="r"/>
            <a:r>
              <a:rPr lang="en-US" altLang="zh-CN" sz="900" b="0" i="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P-BROTHER</a:t>
            </a:r>
            <a:r>
              <a:rPr lang="en-US" altLang="zh-CN" sz="900" b="0" i="0" baseline="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 PRESEBTATION</a:t>
            </a:r>
            <a:endParaRPr lang="ru-RU" altLang="zh-CN" sz="9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p:spPr>
        <p:txBody>
          <a:bodyPr/>
          <a:lstStyle/>
          <a:p>
            <a:endParaRPr lang="ru-RU" dirty="0"/>
          </a:p>
        </p:txBody>
      </p:sp>
      <p:sp>
        <p:nvSpPr>
          <p:cNvPr id="8" name="Рисунок 6"/>
          <p:cNvSpPr>
            <a:spLocks noGrp="1"/>
          </p:cNvSpPr>
          <p:nvPr>
            <p:ph type="pic" sz="quarter" idx="11"/>
          </p:nvPr>
        </p:nvSpPr>
        <p:spPr>
          <a:xfrm>
            <a:off x="3097499" y="0"/>
            <a:ext cx="3001963" cy="6858000"/>
          </a:xfrm>
        </p:spPr>
        <p:txBody>
          <a:bodyPr/>
          <a:lstStyle/>
          <a:p>
            <a:endParaRPr lang="ru-RU" dirty="0"/>
          </a:p>
        </p:txBody>
      </p:sp>
      <p:sp>
        <p:nvSpPr>
          <p:cNvPr id="11" name="Рисунок 6"/>
          <p:cNvSpPr>
            <a:spLocks noGrp="1"/>
          </p:cNvSpPr>
          <p:nvPr>
            <p:ph type="pic" sz="quarter" idx="12"/>
          </p:nvPr>
        </p:nvSpPr>
        <p:spPr>
          <a:xfrm>
            <a:off x="6099462" y="0"/>
            <a:ext cx="3117871" cy="6858000"/>
          </a:xfrm>
        </p:spPr>
        <p:txBody>
          <a:bodyPr/>
          <a:lstStyle/>
          <a:p>
            <a:endParaRPr lang="ru-RU" dirty="0"/>
          </a:p>
        </p:txBody>
      </p:sp>
      <p:sp>
        <p:nvSpPr>
          <p:cNvPr id="12" name="Рисунок 6"/>
          <p:cNvSpPr>
            <a:spLocks noGrp="1"/>
          </p:cNvSpPr>
          <p:nvPr>
            <p:ph type="pic" sz="quarter" idx="13"/>
          </p:nvPr>
        </p:nvSpPr>
        <p:spPr>
          <a:xfrm>
            <a:off x="9217333" y="0"/>
            <a:ext cx="2974667" cy="6858000"/>
          </a:xfrm>
        </p:spPr>
        <p:txBody>
          <a:bodyPr/>
          <a:lstStyle/>
          <a:p>
            <a:endParaRPr lang="ru-RU"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7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E3D3A474-A970-4111-AB00-CC07202BC5E5}" type="datetimeFigureOut">
              <a:rPr lang="ru-RU" smtClean="0"/>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17101CDA-C83E-414C-808C-D7CCDDEE9763}" type="slidenum">
              <a:rPr lang="ru-RU" smtClean="0"/>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96000" y="0"/>
            <a:ext cx="3048000" cy="3429000"/>
          </a:xfrm>
        </p:spPr>
        <p:txBody>
          <a:bodyPr/>
          <a:lstStyle/>
          <a:p>
            <a:endParaRPr lang="ru-RU" dirty="0"/>
          </a:p>
        </p:txBody>
      </p:sp>
      <p:sp>
        <p:nvSpPr>
          <p:cNvPr id="9" name="Рисунок 6"/>
          <p:cNvSpPr>
            <a:spLocks noGrp="1"/>
          </p:cNvSpPr>
          <p:nvPr>
            <p:ph type="pic" sz="quarter" idx="11"/>
          </p:nvPr>
        </p:nvSpPr>
        <p:spPr>
          <a:xfrm>
            <a:off x="9144000" y="0"/>
            <a:ext cx="3048000" cy="3429000"/>
          </a:xfrm>
        </p:spPr>
        <p:txBody>
          <a:bodyPr/>
          <a:lstStyle/>
          <a:p>
            <a:endParaRPr lang="ru-RU" dirty="0"/>
          </a:p>
        </p:txBody>
      </p:sp>
      <p:sp>
        <p:nvSpPr>
          <p:cNvPr id="10" name="Рисунок 6"/>
          <p:cNvSpPr>
            <a:spLocks noGrp="1"/>
          </p:cNvSpPr>
          <p:nvPr>
            <p:ph type="pic" sz="quarter" idx="12"/>
          </p:nvPr>
        </p:nvSpPr>
        <p:spPr>
          <a:xfrm>
            <a:off x="6096000" y="3429000"/>
            <a:ext cx="3048000" cy="3429000"/>
          </a:xfrm>
        </p:spPr>
        <p:txBody>
          <a:bodyPr/>
          <a:lstStyle/>
          <a:p>
            <a:endParaRPr lang="ru-RU" dirty="0"/>
          </a:p>
        </p:txBody>
      </p:sp>
      <p:sp>
        <p:nvSpPr>
          <p:cNvPr id="11" name="Рисунок 6"/>
          <p:cNvSpPr>
            <a:spLocks noGrp="1"/>
          </p:cNvSpPr>
          <p:nvPr>
            <p:ph type="pic" sz="quarter" idx="13"/>
          </p:nvPr>
        </p:nvSpPr>
        <p:spPr>
          <a:xfrm>
            <a:off x="9144000" y="3429000"/>
            <a:ext cx="3048000" cy="3429000"/>
          </a:xfrm>
        </p:spPr>
        <p:txBody>
          <a:bodyPr/>
          <a:lstStyle/>
          <a:p>
            <a:endParaRPr lang="ru-RU" dirty="0"/>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email"/>
          <a:stretch>
            <a:fillRect/>
          </a:stretch>
        </p:blipFill>
        <p:spPr>
          <a:xfrm>
            <a:off x="377965" y="225267"/>
            <a:ext cx="159022" cy="160799"/>
          </a:xfrm>
          <a:prstGeom prst="rect">
            <a:avLst/>
          </a:prstGeom>
        </p:spPr>
      </p:pic>
      <p:sp>
        <p:nvSpPr>
          <p:cNvPr id="15" name="TextBox 14"/>
          <p:cNvSpPr txBox="1"/>
          <p:nvPr userDrawn="1"/>
        </p:nvSpPr>
        <p:spPr>
          <a:xfrm>
            <a:off x="2242850"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Сравнение">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0" y="0"/>
            <a:ext cx="12192000" cy="2571750"/>
          </a:xfrm>
          <a:prstGeom prst="rect">
            <a:avLst/>
          </a:prstGeom>
        </p:spPr>
        <p:txBody>
          <a:bodyPr/>
          <a:lstStyle/>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8" name="Прямоугольник 7"/>
          <p:cNvSpPr/>
          <p:nvPr userDrawn="1"/>
        </p:nvSpPr>
        <p:spPr>
          <a:xfrm>
            <a:off x="11323951" y="1180287"/>
            <a:ext cx="588623" cy="369332"/>
          </a:xfrm>
          <a:prstGeom prst="rect">
            <a:avLst/>
          </a:prstGeom>
        </p:spPr>
        <p:txBody>
          <a:bodyPr wrap="none">
            <a:spAutoFit/>
          </a:bodyPr>
          <a:lstStyle/>
          <a:p>
            <a:pPr algn="l"/>
            <a:r>
              <a:rPr lang="en-US" sz="1800" b="1" dirty="0" smtClean="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email"/>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7283472" y="1752598"/>
            <a:ext cx="2197768" cy="2197768"/>
          </a:xfrm>
          <a:prstGeom prst="ellipse">
            <a:avLst/>
          </a:prstGeom>
        </p:spPr>
        <p:txBody>
          <a:bodyPr/>
          <a:lstStyle/>
          <a:p>
            <a:endParaRPr lang="ru-RU" dirty="0"/>
          </a:p>
        </p:txBody>
      </p:sp>
      <p:sp>
        <p:nvSpPr>
          <p:cNvPr id="6" name="Рисунок 2"/>
          <p:cNvSpPr>
            <a:spLocks noGrp="1"/>
          </p:cNvSpPr>
          <p:nvPr>
            <p:ph type="pic" sz="quarter" idx="12"/>
          </p:nvPr>
        </p:nvSpPr>
        <p:spPr>
          <a:xfrm>
            <a:off x="2846826" y="1752598"/>
            <a:ext cx="2197768" cy="2197768"/>
          </a:xfrm>
          <a:prstGeom prst="ellipse">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cstate="email"/>
          <a:stretch>
            <a:fillRect/>
          </a:stretch>
        </p:blipFill>
        <p:spPr>
          <a:xfrm>
            <a:off x="377965" y="225267"/>
            <a:ext cx="159022" cy="160799"/>
          </a:xfrm>
          <a:prstGeom prst="rect">
            <a:avLst/>
          </a:prstGeom>
        </p:spPr>
      </p:pic>
      <p:sp>
        <p:nvSpPr>
          <p:cNvPr id="13" name="TextBox 12"/>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2"/>
          <p:cNvSpPr>
            <a:spLocks noGrp="1"/>
          </p:cNvSpPr>
          <p:nvPr>
            <p:ph type="pic" sz="quarter" idx="11"/>
          </p:nvPr>
        </p:nvSpPr>
        <p:spPr>
          <a:xfrm>
            <a:off x="4503174" y="1010888"/>
            <a:ext cx="3232012" cy="3232012"/>
          </a:xfrm>
          <a:prstGeom prst="ellipse">
            <a:avLst/>
          </a:prstGeom>
        </p:spPr>
        <p:txBody>
          <a:bodyPr/>
          <a:lstStyle/>
          <a:p>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13" name="Прямоугольник 12"/>
          <p:cNvSpPr/>
          <p:nvPr userDrawn="1"/>
        </p:nvSpPr>
        <p:spPr>
          <a:xfrm>
            <a:off x="4326340" y="0"/>
            <a:ext cx="5349922" cy="685799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Рисунок 2"/>
          <p:cNvSpPr>
            <a:spLocks noGrp="1"/>
          </p:cNvSpPr>
          <p:nvPr>
            <p:ph type="pic" sz="quarter" idx="10"/>
          </p:nvPr>
        </p:nvSpPr>
        <p:spPr>
          <a:xfrm>
            <a:off x="9676262" y="0"/>
            <a:ext cx="2515737" cy="6858000"/>
          </a:xfrm>
        </p:spPr>
        <p:txBody>
          <a:bodyPr/>
          <a:lstStyle/>
          <a:p>
            <a:endParaRPr lang="ru-RU" dirty="0"/>
          </a:p>
        </p:txBody>
      </p:sp>
      <p:sp>
        <p:nvSpPr>
          <p:cNvPr id="14" name="TextBox 13"/>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5" name="Рисунок 14"/>
          <p:cNvPicPr>
            <a:picLocks noChangeAspect="1"/>
          </p:cNvPicPr>
          <p:nvPr userDrawn="1"/>
        </p:nvPicPr>
        <p:blipFill>
          <a:blip r:embed="rId2" cstate="email"/>
          <a:stretch>
            <a:fillRect/>
          </a:stretch>
        </p:blipFill>
        <p:spPr>
          <a:xfrm>
            <a:off x="377965" y="225267"/>
            <a:ext cx="159022" cy="160799"/>
          </a:xfrm>
          <a:prstGeom prst="rect">
            <a:avLst/>
          </a:prstGeom>
        </p:spPr>
      </p:pic>
      <p:sp>
        <p:nvSpPr>
          <p:cNvPr id="17" name="TextBox 16"/>
          <p:cNvSpPr txBox="1"/>
          <p:nvPr userDrawn="1"/>
        </p:nvSpPr>
        <p:spPr>
          <a:xfrm>
            <a:off x="5929073" y="225267"/>
            <a:ext cx="2144456" cy="215444"/>
          </a:xfrm>
          <a:prstGeom prst="rect">
            <a:avLst/>
          </a:prstGeom>
          <a:noFill/>
        </p:spPr>
        <p:txBody>
          <a:bodyPr wrap="square" rtlCol="0">
            <a:spAutoFit/>
          </a:bodyPr>
          <a:lstStyle/>
          <a:p>
            <a:pPr algn="ctr"/>
            <a:r>
              <a:rPr lang="en-US" sz="800" b="1" i="0" dirty="0" smtClean="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5" name="Рисунок 4"/>
          <p:cNvSpPr>
            <a:spLocks noGrp="1"/>
          </p:cNvSpPr>
          <p:nvPr>
            <p:ph type="pic" sz="quarter" idx="11"/>
          </p:nvPr>
        </p:nvSpPr>
        <p:spPr>
          <a:xfrm>
            <a:off x="5941385" y="1584251"/>
            <a:ext cx="2148515" cy="3775149"/>
          </a:xfrm>
        </p:spPr>
        <p:txBody>
          <a:bodyPr/>
          <a:lstStyle/>
          <a:p>
            <a:endParaRPr lang="ru-RU"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 y="0"/>
            <a:ext cx="6095999" cy="6858000"/>
          </a:xfrm>
        </p:spPr>
        <p:txBody>
          <a:bodyPr/>
          <a:lstStyle/>
          <a:p>
            <a:endParaRPr lang="ru-RU" dirty="0"/>
          </a:p>
        </p:txBody>
      </p:sp>
      <p:sp>
        <p:nvSpPr>
          <p:cNvPr id="8" name="Рисунок 6"/>
          <p:cNvSpPr>
            <a:spLocks noGrp="1"/>
          </p:cNvSpPr>
          <p:nvPr>
            <p:ph type="pic" sz="quarter" idx="11"/>
          </p:nvPr>
        </p:nvSpPr>
        <p:spPr>
          <a:xfrm>
            <a:off x="6096002" y="0"/>
            <a:ext cx="6095998" cy="6858000"/>
          </a:xfrm>
        </p:spPr>
        <p:txBody>
          <a:bodyPr/>
          <a:lstStyle/>
          <a:p>
            <a:endParaRPr lang="ru-RU"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423683" y="2870791"/>
            <a:ext cx="3610625" cy="2094614"/>
          </a:xfrm>
          <a:prstGeom prst="rect">
            <a:avLst/>
          </a:prstGeom>
        </p:spPr>
        <p:txBody>
          <a:bodyPr/>
          <a:lstStyle/>
          <a:p>
            <a:endParaRPr lang="ru-RU" dirty="0"/>
          </a:p>
        </p:txBody>
      </p:sp>
      <p:sp>
        <p:nvSpPr>
          <p:cNvPr id="12" name="Рисунок 11"/>
          <p:cNvSpPr>
            <a:spLocks noGrp="1"/>
          </p:cNvSpPr>
          <p:nvPr>
            <p:ph type="pic" sz="quarter" idx="11"/>
          </p:nvPr>
        </p:nvSpPr>
        <p:spPr>
          <a:xfrm>
            <a:off x="6161038" y="0"/>
            <a:ext cx="6030962" cy="6857999"/>
          </a:xfrm>
          <a:prstGeom prst="rect">
            <a:avLst/>
          </a:prstGeom>
        </p:spPr>
        <p:txBody>
          <a:bodyPr/>
          <a:lstStyle/>
          <a:p>
            <a:endParaRPr lang="ru-RU" dirty="0"/>
          </a:p>
        </p:txBody>
      </p:sp>
      <p:sp>
        <p:nvSpPr>
          <p:cNvPr id="11" name="TextBox 10"/>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4" name="Рисунок 13"/>
          <p:cNvPicPr>
            <a:picLocks noChangeAspect="1"/>
          </p:cNvPicPr>
          <p:nvPr userDrawn="1"/>
        </p:nvPicPr>
        <p:blipFill>
          <a:blip r:embed="rId2" cstate="email"/>
          <a:stretch>
            <a:fillRect/>
          </a:stretch>
        </p:blipFill>
        <p:spPr>
          <a:xfrm>
            <a:off x="377965" y="225267"/>
            <a:ext cx="159022" cy="160799"/>
          </a:xfrm>
          <a:prstGeom prst="rect">
            <a:avLst/>
          </a:prstGeom>
        </p:spPr>
      </p:pic>
      <p:sp>
        <p:nvSpPr>
          <p:cNvPr id="16" name="TextBox 15"/>
          <p:cNvSpPr txBox="1"/>
          <p:nvPr userDrawn="1"/>
        </p:nvSpPr>
        <p:spPr>
          <a:xfrm>
            <a:off x="2242850"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8" name="Рисунок 6"/>
          <p:cNvSpPr>
            <a:spLocks noGrp="1"/>
          </p:cNvSpPr>
          <p:nvPr>
            <p:ph type="pic" sz="quarter" idx="10"/>
          </p:nvPr>
        </p:nvSpPr>
        <p:spPr>
          <a:xfrm>
            <a:off x="4928719" y="2721933"/>
            <a:ext cx="3610625" cy="2094614"/>
          </a:xfrm>
          <a:prstGeom prst="rect">
            <a:avLst/>
          </a:prstGeom>
        </p:spPr>
        <p:txBody>
          <a:bodyPr/>
          <a:lstStyle/>
          <a:p>
            <a:endParaRPr lang="ru-RU" dirty="0"/>
          </a:p>
        </p:txBody>
      </p:sp>
      <p:sp>
        <p:nvSpPr>
          <p:cNvPr id="14" name="Рисунок 11"/>
          <p:cNvSpPr>
            <a:spLocks noGrp="1"/>
          </p:cNvSpPr>
          <p:nvPr>
            <p:ph type="pic" sz="quarter" idx="11"/>
          </p:nvPr>
        </p:nvSpPr>
        <p:spPr>
          <a:xfrm>
            <a:off x="0" y="0"/>
            <a:ext cx="6030962" cy="6857999"/>
          </a:xfrm>
          <a:prstGeom prst="rect">
            <a:avLst/>
          </a:prstGeom>
        </p:spPr>
        <p:txBody>
          <a:bodyPr/>
          <a:lstStyle/>
          <a:p>
            <a:endParaRPr lang="ru-RU" dirty="0"/>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994788"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cstate="email"/>
          <a:stretch>
            <a:fillRect/>
          </a:stretch>
        </p:blipFill>
        <p:spPr>
          <a:xfrm>
            <a:off x="10841742" y="225267"/>
            <a:ext cx="159022" cy="160799"/>
          </a:xfrm>
          <a:prstGeom prst="rect">
            <a:avLst/>
          </a:prstGeom>
        </p:spPr>
      </p:pic>
      <p:sp>
        <p:nvSpPr>
          <p:cNvPr id="20" name="TextBox 19"/>
          <p:cNvSpPr txBox="1"/>
          <p:nvPr userDrawn="1"/>
        </p:nvSpPr>
        <p:spPr>
          <a:xfrm>
            <a:off x="6857380"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7784432" y="0"/>
            <a:ext cx="4407568" cy="6857999"/>
          </a:xfrm>
          <a:prstGeom prst="rect">
            <a:avLst/>
          </a:prstGeom>
        </p:spPr>
        <p:txBody>
          <a:bodyPr/>
          <a:lstStyle/>
          <a:p>
            <a:endParaRPr lang="ru-RU" dirty="0"/>
          </a:p>
        </p:txBody>
      </p:sp>
      <p:sp>
        <p:nvSpPr>
          <p:cNvPr id="5" name="TextBox 4"/>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7" name="Рисунок 6"/>
          <p:cNvPicPr>
            <a:picLocks noChangeAspect="1"/>
          </p:cNvPicPr>
          <p:nvPr userDrawn="1"/>
        </p:nvPicPr>
        <p:blipFill>
          <a:blip r:embed="rId2" cstate="email"/>
          <a:stretch>
            <a:fillRect/>
          </a:stretch>
        </p:blipFill>
        <p:spPr>
          <a:xfrm>
            <a:off x="377965" y="225267"/>
            <a:ext cx="159022" cy="16079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6" name="TextBox 5"/>
          <p:cNvSpPr txBox="1"/>
          <p:nvPr userDrawn="1"/>
        </p:nvSpPr>
        <p:spPr>
          <a:xfrm>
            <a:off x="1022620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0" name="Рисунок 9"/>
          <p:cNvSpPr>
            <a:spLocks noGrp="1"/>
          </p:cNvSpPr>
          <p:nvPr>
            <p:ph type="pic" sz="quarter" idx="10"/>
          </p:nvPr>
        </p:nvSpPr>
        <p:spPr>
          <a:xfrm>
            <a:off x="0" y="0"/>
            <a:ext cx="12192000" cy="5949950"/>
          </a:xfrm>
        </p:spPr>
        <p:txBody>
          <a:bodyPr/>
          <a:lstStyle/>
          <a:p>
            <a:endParaRPr lang="ru-RU"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16" name="TextBox 15"/>
          <p:cNvSpPr txBox="1"/>
          <p:nvPr userDrawn="1"/>
        </p:nvSpPr>
        <p:spPr>
          <a:xfrm>
            <a:off x="247309"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7" name="TextBox 16"/>
          <p:cNvSpPr txBox="1"/>
          <p:nvPr userDrawn="1"/>
        </p:nvSpPr>
        <p:spPr>
          <a:xfrm>
            <a:off x="954440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3" name="Рисунок 2"/>
          <p:cNvSpPr>
            <a:spLocks noGrp="1"/>
          </p:cNvSpPr>
          <p:nvPr>
            <p:ph type="pic" sz="quarter" idx="11"/>
          </p:nvPr>
        </p:nvSpPr>
        <p:spPr>
          <a:xfrm>
            <a:off x="5059925" y="1733550"/>
            <a:ext cx="2072150" cy="3625850"/>
          </a:xfrm>
        </p:spPr>
        <p:txBody>
          <a:bodyPr/>
          <a:lstStyle/>
          <a:p>
            <a:endParaRPr lang="ru-RU"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Пустой слайд">
    <p:spTree>
      <p:nvGrpSpPr>
        <p:cNvPr id="1" name=""/>
        <p:cNvGrpSpPr/>
        <p:nvPr/>
      </p:nvGrpSpPr>
      <p:grpSpPr>
        <a:xfrm>
          <a:off x="0" y="0"/>
          <a:ext cx="0" cy="0"/>
          <a:chOff x="0" y="0"/>
          <a:chExt cx="0" cy="0"/>
        </a:xfrm>
      </p:grpSpPr>
      <p:sp>
        <p:nvSpPr>
          <p:cNvPr id="7" name="TextBox 6"/>
          <p:cNvSpPr txBox="1"/>
          <p:nvPr userDrawn="1"/>
        </p:nvSpPr>
        <p:spPr>
          <a:xfrm>
            <a:off x="1022620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643125" cy="369332"/>
          </a:xfrm>
          <a:prstGeom prst="rect">
            <a:avLst/>
          </a:prstGeom>
        </p:spPr>
        <p:txBody>
          <a:bodyPr wrap="none">
            <a:spAutoFit/>
          </a:bodyPr>
          <a:lstStyle/>
          <a:p>
            <a:pPr algn="l"/>
            <a:r>
              <a:rPr lang="en-US" sz="1800" b="1" dirty="0" smtClean="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fld>
            <a:r>
              <a:rPr lang="en-US" sz="1800" dirty="0" smtClean="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6064723"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1_Титульный слайд">
    <p:spTree>
      <p:nvGrpSpPr>
        <p:cNvPr id="1" name=""/>
        <p:cNvGrpSpPr/>
        <p:nvPr/>
      </p:nvGrpSpPr>
      <p:grpSpPr>
        <a:xfrm>
          <a:off x="0" y="0"/>
          <a:ext cx="0" cy="0"/>
          <a:chOff x="0" y="0"/>
          <a:chExt cx="0" cy="0"/>
        </a:xfrm>
      </p:grpSpPr>
      <p:sp>
        <p:nvSpPr>
          <p:cNvPr id="12" name="Прямоугольный треугольник 11"/>
          <p:cNvSpPr/>
          <p:nvPr userDrawn="1"/>
        </p:nvSpPr>
        <p:spPr>
          <a:xfrm>
            <a:off x="0" y="1150486"/>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араллелограмм 17"/>
          <p:cNvSpPr/>
          <p:nvPr userDrawn="1"/>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TextBox 3"/>
          <p:cNvSpPr txBox="1"/>
          <p:nvPr userDrawn="1"/>
        </p:nvSpPr>
        <p:spPr>
          <a:xfrm>
            <a:off x="1022620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5" name="Прямоугольник 4"/>
          <p:cNvSpPr/>
          <p:nvPr userDrawn="1"/>
        </p:nvSpPr>
        <p:spPr>
          <a:xfrm>
            <a:off x="11323951" y="1180287"/>
            <a:ext cx="643125" cy="369332"/>
          </a:xfrm>
          <a:prstGeom prst="rect">
            <a:avLst/>
          </a:prstGeom>
        </p:spPr>
        <p:txBody>
          <a:bodyPr wrap="none">
            <a:spAutoFit/>
          </a:bodyPr>
          <a:lstStyle/>
          <a:p>
            <a:pPr algn="l"/>
            <a:r>
              <a:rPr lang="en-US" sz="1800" b="1" dirty="0" smtClean="0">
                <a:solidFill>
                  <a:schemeClr val="tx1"/>
                </a:solidFill>
                <a:latin typeface="Lato" panose="020F0502020204030203" pitchFamily="34" charset="0"/>
                <a:ea typeface="Lato" panose="020F0502020204030203" pitchFamily="34" charset="0"/>
                <a:cs typeface="Lato" panose="020F0502020204030203" pitchFamily="34" charset="0"/>
              </a:rPr>
              <a:t>0</a:t>
            </a:r>
            <a:fld id="{149B6D55-4680-4DC5-B665-330CCBA60EFE}" type="slidenum">
              <a:rPr lang="ru-RU" sz="1800" b="1" baseline="0" dirty="0" smtClean="0">
                <a:solidFill>
                  <a:schemeClr val="tx1"/>
                </a:solidFill>
                <a:latin typeface="Lato" panose="020F0502020204030203" pitchFamily="34" charset="0"/>
                <a:ea typeface="Lato" panose="020F0502020204030203" pitchFamily="34" charset="0"/>
                <a:cs typeface="Poppins SemiBold" panose="02000000000000000000" pitchFamily="2" charset="0"/>
              </a:rPr>
            </a:fld>
            <a:r>
              <a:rPr lang="en-US" sz="1800" dirty="0" smtClean="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11547515" y="1717278"/>
            <a:ext cx="3416" cy="472239"/>
          </a:xfrm>
          <a:prstGeom prst="line">
            <a:avLst/>
          </a:prstGeom>
          <a:ln w="19050">
            <a:solidFill>
              <a:srgbClr val="0000ED"/>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6049743" y="1675130"/>
            <a:ext cx="4419600" cy="3503613"/>
          </a:xfrm>
          <a:prstGeom prst="rect">
            <a:avLst/>
          </a:prstGeom>
        </p:spPr>
        <p:txBody>
          <a:bodyPr/>
          <a:lstStyle/>
          <a:p>
            <a:endParaRPr lang="ru-RU" dirty="0"/>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3" name="TextBox 12"/>
          <p:cNvSpPr txBox="1"/>
          <p:nvPr userDrawn="1"/>
        </p:nvSpPr>
        <p:spPr>
          <a:xfrm>
            <a:off x="5272209"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5" name="Рисунок 4"/>
          <p:cNvSpPr>
            <a:spLocks noGrp="1"/>
          </p:cNvSpPr>
          <p:nvPr>
            <p:ph type="pic" sz="quarter" idx="10"/>
          </p:nvPr>
        </p:nvSpPr>
        <p:spPr>
          <a:xfrm>
            <a:off x="5422791" y="2535251"/>
            <a:ext cx="1435210" cy="2506649"/>
          </a:xfrm>
        </p:spPr>
        <p:txBody>
          <a:bodyPr/>
          <a:lstStyle/>
          <a:p>
            <a:endParaRPr lang="ru-RU" dirty="0"/>
          </a:p>
        </p:txBody>
      </p:sp>
      <p:sp>
        <p:nvSpPr>
          <p:cNvPr id="19" name="Рисунок 4"/>
          <p:cNvSpPr>
            <a:spLocks noGrp="1"/>
          </p:cNvSpPr>
          <p:nvPr>
            <p:ph type="pic" sz="quarter" idx="11"/>
          </p:nvPr>
        </p:nvSpPr>
        <p:spPr>
          <a:xfrm>
            <a:off x="7654305" y="1375649"/>
            <a:ext cx="1432546" cy="2514600"/>
          </a:xfrm>
        </p:spPr>
        <p:txBody>
          <a:bodyPr/>
          <a:lstStyle/>
          <a:p>
            <a:endParaRPr lang="ru-RU" dirty="0"/>
          </a:p>
        </p:txBody>
      </p:sp>
      <p:sp>
        <p:nvSpPr>
          <p:cNvPr id="20" name="Рисунок 4"/>
          <p:cNvSpPr>
            <a:spLocks noGrp="1"/>
          </p:cNvSpPr>
          <p:nvPr>
            <p:ph type="pic" sz="quarter" idx="12"/>
          </p:nvPr>
        </p:nvSpPr>
        <p:spPr>
          <a:xfrm>
            <a:off x="9810171" y="2527300"/>
            <a:ext cx="1425022" cy="2514600"/>
          </a:xfrm>
        </p:spPr>
        <p:txBody>
          <a:bodyPr/>
          <a:lstStyle/>
          <a:p>
            <a:endParaRPr lang="ru-RU"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9" name="TextBox 8"/>
          <p:cNvSpPr txBox="1"/>
          <p:nvPr userDrawn="1"/>
        </p:nvSpPr>
        <p:spPr>
          <a:xfrm>
            <a:off x="23279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8053137" y="0"/>
            <a:ext cx="4138863" cy="6858000"/>
          </a:xfrm>
        </p:spPr>
        <p:txBody>
          <a:bodyPr/>
          <a:lstStyle/>
          <a:p>
            <a:endParaRPr lang="ru-RU" dirty="0"/>
          </a:p>
        </p:txBody>
      </p:sp>
      <p:sp>
        <p:nvSpPr>
          <p:cNvPr id="5" name="Рисунок 4"/>
          <p:cNvSpPr>
            <a:spLocks noGrp="1"/>
          </p:cNvSpPr>
          <p:nvPr>
            <p:ph type="pic" sz="quarter" idx="11"/>
          </p:nvPr>
        </p:nvSpPr>
        <p:spPr>
          <a:xfrm>
            <a:off x="1208598" y="1614114"/>
            <a:ext cx="2592125" cy="3458817"/>
          </a:xfrm>
        </p:spPr>
        <p:txBody>
          <a:bodyPr/>
          <a:lstStyle/>
          <a:p>
            <a:endParaRPr lang="ru-RU"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12192000" cy="6858000"/>
          </a:xfrm>
          <a:prstGeom prst="rect">
            <a:avLst/>
          </a:prstGeom>
        </p:spPr>
        <p:txBody>
          <a:bodyPr/>
          <a:lstStyle/>
          <a:p>
            <a:endParaRPr lang="ru-RU" dirty="0"/>
          </a:p>
        </p:txBody>
      </p:sp>
      <p:sp>
        <p:nvSpPr>
          <p:cNvPr id="9" name="Рисунок 8"/>
          <p:cNvSpPr>
            <a:spLocks noGrp="1"/>
          </p:cNvSpPr>
          <p:nvPr>
            <p:ph type="pic" sz="quarter" idx="11"/>
          </p:nvPr>
        </p:nvSpPr>
        <p:spPr>
          <a:xfrm>
            <a:off x="757104" y="1491578"/>
            <a:ext cx="2020887" cy="2020888"/>
          </a:xfrm>
          <a:prstGeom prst="rect">
            <a:avLst/>
          </a:prstGeom>
        </p:spPr>
        <p:txBody>
          <a:bodyPr/>
          <a:lstStyle/>
          <a:p>
            <a:endParaRPr lang="ru-RU" dirty="0"/>
          </a:p>
        </p:txBody>
      </p:sp>
      <p:sp>
        <p:nvSpPr>
          <p:cNvPr id="10" name="Рисунок 8"/>
          <p:cNvSpPr>
            <a:spLocks noGrp="1"/>
          </p:cNvSpPr>
          <p:nvPr>
            <p:ph type="pic" sz="quarter" idx="12"/>
          </p:nvPr>
        </p:nvSpPr>
        <p:spPr>
          <a:xfrm>
            <a:off x="757103" y="4306967"/>
            <a:ext cx="2020887" cy="2020888"/>
          </a:xfrm>
          <a:prstGeom prst="rect">
            <a:avLst/>
          </a:prstGeom>
        </p:spPr>
        <p:txBody>
          <a:bodyPr/>
          <a:lstStyle/>
          <a:p>
            <a:endParaRPr lang="ru-RU" dirty="0"/>
          </a:p>
        </p:txBody>
      </p:sp>
      <p:sp>
        <p:nvSpPr>
          <p:cNvPr id="11" name="Рисунок 8"/>
          <p:cNvSpPr>
            <a:spLocks noGrp="1"/>
          </p:cNvSpPr>
          <p:nvPr>
            <p:ph type="pic" sz="quarter" idx="13"/>
          </p:nvPr>
        </p:nvSpPr>
        <p:spPr>
          <a:xfrm>
            <a:off x="6789820" y="1491578"/>
            <a:ext cx="1981033" cy="2020888"/>
          </a:xfrm>
          <a:prstGeom prst="rect">
            <a:avLst/>
          </a:prstGeom>
        </p:spPr>
        <p:txBody>
          <a:bodyPr/>
          <a:lstStyle/>
          <a:p>
            <a:endParaRPr lang="ru-RU" dirty="0"/>
          </a:p>
        </p:txBody>
      </p:sp>
      <p:sp>
        <p:nvSpPr>
          <p:cNvPr id="12" name="Рисунок 8"/>
          <p:cNvSpPr>
            <a:spLocks noGrp="1"/>
          </p:cNvSpPr>
          <p:nvPr>
            <p:ph type="pic" sz="quarter" idx="14"/>
          </p:nvPr>
        </p:nvSpPr>
        <p:spPr>
          <a:xfrm>
            <a:off x="6789819" y="4306967"/>
            <a:ext cx="1981033" cy="2020888"/>
          </a:xfrm>
          <a:prstGeom prst="rect">
            <a:avLst/>
          </a:prstGeom>
        </p:spPr>
        <p:txBody>
          <a:bodyPr/>
          <a:lstStyle/>
          <a:p>
            <a:endParaRPr lang="ru-RU"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4" name="Прямоугольник 13"/>
          <p:cNvSpPr/>
          <p:nvPr userDrawn="1"/>
        </p:nvSpPr>
        <p:spPr>
          <a:xfrm>
            <a:off x="0" y="0"/>
            <a:ext cx="4555957"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5267158"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3" name="Рисунок 2"/>
          <p:cNvSpPr>
            <a:spLocks noGrp="1"/>
          </p:cNvSpPr>
          <p:nvPr>
            <p:ph type="pic" sz="quarter" idx="10"/>
          </p:nvPr>
        </p:nvSpPr>
        <p:spPr>
          <a:xfrm>
            <a:off x="5468348" y="1609725"/>
            <a:ext cx="2600325" cy="3457576"/>
          </a:xfrm>
        </p:spPr>
        <p:txBody>
          <a:bodyPr/>
          <a:lstStyle/>
          <a:p>
            <a:endParaRPr lang="ru-RU"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bg1"/>
              </a:solidFill>
              <a:ea typeface="Karla" pitchFamily="2" charset="0"/>
              <a:cs typeface="Poppins SemiBold" panose="02000000000000000000" pitchFamily="2" charset="0"/>
            </a:endParaRPr>
          </a:p>
        </p:txBody>
      </p:sp>
      <p:sp>
        <p:nvSpPr>
          <p:cNvPr id="10" name="TextBox 9"/>
          <p:cNvSpPr txBox="1"/>
          <p:nvPr userDrawn="1"/>
        </p:nvSpPr>
        <p:spPr>
          <a:xfrm>
            <a:off x="23279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15" name="TextBox 14"/>
          <p:cNvSpPr txBox="1"/>
          <p:nvPr userDrawn="1"/>
        </p:nvSpPr>
        <p:spPr>
          <a:xfrm>
            <a:off x="10226205"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6" name="Прямоугольник 15"/>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p:spPr>
        <p:txBody>
          <a:bodyPr/>
          <a:lstStyle/>
          <a:p>
            <a:endParaRPr lang="ru-RU" dirty="0"/>
          </a:p>
        </p:txBody>
      </p:sp>
      <p:sp>
        <p:nvSpPr>
          <p:cNvPr id="9" name="Прямоугольник 8"/>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0" name="Прямая соединительная линия 9"/>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2" name="TextBox 11"/>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3" name="Рисунок 12"/>
          <p:cNvPicPr>
            <a:picLocks noChangeAspect="1"/>
          </p:cNvPicPr>
          <p:nvPr userDrawn="1"/>
        </p:nvPicPr>
        <p:blipFill>
          <a:blip r:embed="rId2" cstate="email"/>
          <a:stretch>
            <a:fillRect/>
          </a:stretch>
        </p:blipFill>
        <p:spPr>
          <a:xfrm>
            <a:off x="377965" y="225267"/>
            <a:ext cx="159022" cy="16079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17690"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p:spPr>
        <p:txBody>
          <a:bodyPr/>
          <a:lstStyle/>
          <a:p>
            <a:endParaRPr lang="ru-RU" dirty="0"/>
          </a:p>
        </p:txBody>
      </p:sp>
      <p:sp>
        <p:nvSpPr>
          <p:cNvPr id="8" name="TextBox 7"/>
          <p:cNvSpPr txBox="1"/>
          <p:nvPr userDrawn="1"/>
        </p:nvSpPr>
        <p:spPr>
          <a:xfrm>
            <a:off x="10503525" y="6320641"/>
            <a:ext cx="1459053" cy="230832"/>
          </a:xfrm>
          <a:prstGeom prst="rect">
            <a:avLst/>
          </a:prstGeom>
          <a:noFill/>
        </p:spPr>
        <p:txBody>
          <a:bodyPr wrap="none" rtlCol="0">
            <a:spAutoFit/>
          </a:bodyPr>
          <a:lstStyle/>
          <a:p>
            <a:pPr algn="r"/>
            <a:r>
              <a:rPr lang="en-US" altLang="zh-CN" sz="900" b="0" i="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P-BROTHER</a:t>
            </a:r>
            <a:r>
              <a:rPr lang="en-US" altLang="zh-CN" sz="900" b="0" i="0" baseline="0" dirty="0" smtClean="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rPr>
              <a:t> PRESEBTATION</a:t>
            </a:r>
            <a:endParaRPr lang="ru-RU" altLang="zh-CN" sz="9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TextBox 10"/>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10117690"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8" name="Рисунок 17"/>
          <p:cNvSpPr>
            <a:spLocks noGrp="1"/>
          </p:cNvSpPr>
          <p:nvPr>
            <p:ph type="pic" sz="quarter" idx="10"/>
          </p:nvPr>
        </p:nvSpPr>
        <p:spPr>
          <a:xfrm>
            <a:off x="961956" y="922338"/>
            <a:ext cx="4067311" cy="5148262"/>
          </a:xfrm>
        </p:spPr>
        <p:txBody>
          <a:bodyPr/>
          <a:lstStyle/>
          <a:p>
            <a:endParaRPr lang="ru-RU" dirty="0"/>
          </a:p>
        </p:txBody>
      </p:sp>
      <p:sp>
        <p:nvSpPr>
          <p:cNvPr id="19" name="Рисунок 17"/>
          <p:cNvSpPr>
            <a:spLocks noGrp="1"/>
          </p:cNvSpPr>
          <p:nvPr>
            <p:ph type="pic" sz="quarter" idx="11"/>
          </p:nvPr>
        </p:nvSpPr>
        <p:spPr>
          <a:xfrm>
            <a:off x="5163843" y="922338"/>
            <a:ext cx="5769836" cy="2491422"/>
          </a:xfrm>
        </p:spPr>
        <p:txBody>
          <a:bodyPr/>
          <a:lstStyle/>
          <a:p>
            <a:endParaRPr lang="ru-RU" dirty="0"/>
          </a:p>
        </p:txBody>
      </p:sp>
      <p:sp>
        <p:nvSpPr>
          <p:cNvPr id="20" name="Рисунок 17"/>
          <p:cNvSpPr>
            <a:spLocks noGrp="1"/>
          </p:cNvSpPr>
          <p:nvPr>
            <p:ph type="pic" sz="quarter" idx="12"/>
          </p:nvPr>
        </p:nvSpPr>
        <p:spPr>
          <a:xfrm>
            <a:off x="5163843" y="3544389"/>
            <a:ext cx="5769836" cy="2526211"/>
          </a:xfrm>
        </p:spPr>
        <p:txBody>
          <a:bodyPr/>
          <a:lstStyle/>
          <a:p>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23349"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5905500" y="2310064"/>
            <a:ext cx="4895850" cy="3107754"/>
          </a:xfrm>
        </p:spPr>
        <p:txBody>
          <a:bodyPr/>
          <a:lstStyle/>
          <a:p>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7" name="TextBox 6"/>
          <p:cNvSpPr txBox="1"/>
          <p:nvPr userDrawn="1"/>
        </p:nvSpPr>
        <p:spPr>
          <a:xfrm>
            <a:off x="5323349" y="6320641"/>
            <a:ext cx="1736374" cy="230832"/>
          </a:xfrm>
          <a:prstGeom prst="rect">
            <a:avLst/>
          </a:prstGeom>
          <a:noFill/>
        </p:spPr>
        <p:txBody>
          <a:bodyPr wrap="none" rtlCol="0">
            <a:spAutoFit/>
          </a:bodyPr>
          <a:lstStyle/>
          <a:p>
            <a:pPr algn="ct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8" name="Прямоугольник 7"/>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31011" y="225267"/>
            <a:ext cx="2144456" cy="215444"/>
          </a:xfrm>
          <a:prstGeom prst="rect">
            <a:avLst/>
          </a:prstGeom>
          <a:noFill/>
        </p:spPr>
        <p:txBody>
          <a:bodyPr wrap="square" rtlCol="0">
            <a:spAutoFit/>
          </a:bodyPr>
          <a:lstStyle/>
          <a:p>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smtClean="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1" name="Рисунок 10"/>
          <p:cNvPicPr>
            <a:picLocks noChangeAspect="1"/>
          </p:cNvPicPr>
          <p:nvPr userDrawn="1"/>
        </p:nvPicPr>
        <p:blipFill>
          <a:blip r:embed="rId2" cstate="email"/>
          <a:stretch>
            <a:fillRect/>
          </a:stretch>
        </p:blipFill>
        <p:spPr>
          <a:xfrm>
            <a:off x="377965" y="225267"/>
            <a:ext cx="159022" cy="160799"/>
          </a:xfrm>
          <a:prstGeom prst="rect">
            <a:avLst/>
          </a:prstGeom>
        </p:spPr>
      </p:pic>
      <p:sp>
        <p:nvSpPr>
          <p:cNvPr id="12" name="TextBox 11"/>
          <p:cNvSpPr txBox="1"/>
          <p:nvPr userDrawn="1"/>
        </p:nvSpPr>
        <p:spPr>
          <a:xfrm>
            <a:off x="9818122"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4" name="Рисунок 13"/>
          <p:cNvSpPr>
            <a:spLocks noGrp="1"/>
          </p:cNvSpPr>
          <p:nvPr>
            <p:ph type="pic" sz="quarter" idx="10"/>
          </p:nvPr>
        </p:nvSpPr>
        <p:spPr>
          <a:xfrm>
            <a:off x="1518698" y="2544417"/>
            <a:ext cx="4126727" cy="2615980"/>
          </a:xfrm>
        </p:spPr>
        <p:txBody>
          <a:bodyPr/>
          <a:lstStyle/>
          <a:p>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13" name="TextBox 12"/>
          <p:cNvSpPr txBox="1"/>
          <p:nvPr userDrawn="1"/>
        </p:nvSpPr>
        <p:spPr>
          <a:xfrm>
            <a:off x="247308"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6" name="TextBox 5"/>
          <p:cNvSpPr txBox="1"/>
          <p:nvPr userDrawn="1"/>
        </p:nvSpPr>
        <p:spPr>
          <a:xfrm>
            <a:off x="2242850" y="225267"/>
            <a:ext cx="2144456" cy="215444"/>
          </a:xfrm>
          <a:prstGeom prst="rect">
            <a:avLst/>
          </a:prstGeom>
          <a:noFill/>
        </p:spPr>
        <p:txBody>
          <a:bodyPr wrap="square" rtlCol="0">
            <a:spAutoFit/>
          </a:bodyPr>
          <a:lstStyle/>
          <a:p>
            <a:pPr algn="r"/>
            <a:r>
              <a:rPr lang="en-US" sz="800" b="1" i="0" dirty="0" smtClean="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4" name="Рисунок 3"/>
          <p:cNvSpPr>
            <a:spLocks noGrp="1"/>
          </p:cNvSpPr>
          <p:nvPr>
            <p:ph type="pic" sz="quarter" idx="11"/>
          </p:nvPr>
        </p:nvSpPr>
        <p:spPr>
          <a:xfrm>
            <a:off x="4328652" y="1725561"/>
            <a:ext cx="2064774" cy="3613202"/>
          </a:xfrm>
        </p:spPr>
        <p:txBody>
          <a:bodyPr/>
          <a:lstStyle/>
          <a:p>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5_Пользовательский макет">
    <p:spTree>
      <p:nvGrpSpPr>
        <p:cNvPr id="1" name=""/>
        <p:cNvGrpSpPr/>
        <p:nvPr/>
      </p:nvGrpSpPr>
      <p:grpSpPr>
        <a:xfrm>
          <a:off x="0" y="0"/>
          <a:ext cx="0" cy="0"/>
          <a:chOff x="0" y="0"/>
          <a:chExt cx="0" cy="0"/>
        </a:xfrm>
      </p:grpSpPr>
      <p:sp>
        <p:nvSpPr>
          <p:cNvPr id="6" name="Рисунок 19"/>
          <p:cNvSpPr>
            <a:spLocks noGrp="1"/>
          </p:cNvSpPr>
          <p:nvPr>
            <p:ph type="pic" sz="quarter" idx="10"/>
          </p:nvPr>
        </p:nvSpPr>
        <p:spPr>
          <a:xfrm>
            <a:off x="6096000" y="0"/>
            <a:ext cx="3076072" cy="2286000"/>
          </a:xfrm>
        </p:spPr>
        <p:txBody>
          <a:bodyPr/>
          <a:lstStyle/>
          <a:p>
            <a:endParaRPr lang="ru-RU" dirty="0"/>
          </a:p>
        </p:txBody>
      </p:sp>
      <p:sp>
        <p:nvSpPr>
          <p:cNvPr id="7" name="Рисунок 19"/>
          <p:cNvSpPr>
            <a:spLocks noGrp="1"/>
          </p:cNvSpPr>
          <p:nvPr>
            <p:ph type="pic" sz="quarter" idx="11"/>
          </p:nvPr>
        </p:nvSpPr>
        <p:spPr>
          <a:xfrm>
            <a:off x="9172072" y="2286000"/>
            <a:ext cx="3011904" cy="2286000"/>
          </a:xfrm>
          <a:ln>
            <a:noFill/>
          </a:ln>
        </p:spPr>
        <p:txBody>
          <a:bodyPr/>
          <a:lstStyle/>
          <a:p>
            <a:endParaRPr lang="ru-RU" dirty="0"/>
          </a:p>
        </p:txBody>
      </p:sp>
      <p:sp>
        <p:nvSpPr>
          <p:cNvPr id="8" name="Рисунок 19"/>
          <p:cNvSpPr>
            <a:spLocks noGrp="1"/>
          </p:cNvSpPr>
          <p:nvPr>
            <p:ph type="pic" sz="quarter" idx="12"/>
          </p:nvPr>
        </p:nvSpPr>
        <p:spPr>
          <a:xfrm>
            <a:off x="6108028" y="4572000"/>
            <a:ext cx="3064043" cy="2286000"/>
          </a:xfrm>
        </p:spPr>
        <p:txBody>
          <a:bodyPr/>
          <a:lstStyle/>
          <a:p>
            <a:endParaRPr lang="ru-RU" dirty="0"/>
          </a:p>
        </p:txBody>
      </p:sp>
      <p:sp>
        <p:nvSpPr>
          <p:cNvPr id="11" name="Прямоугольник 10"/>
          <p:cNvSpPr/>
          <p:nvPr userDrawn="1"/>
        </p:nvSpPr>
        <p:spPr>
          <a:xfrm>
            <a:off x="263563"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2" name="Прямая соединительная линия 11"/>
          <p:cNvCxnSpPr/>
          <p:nvPr userDrawn="1"/>
        </p:nvCxnSpPr>
        <p:spPr>
          <a:xfrm flipH="1">
            <a:off x="487127"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263563" y="6320641"/>
            <a:ext cx="1736373" cy="230832"/>
          </a:xfrm>
          <a:prstGeom prst="rect">
            <a:avLst/>
          </a:prstGeom>
          <a:noFill/>
        </p:spPr>
        <p:txBody>
          <a:bodyPr wrap="none" rtlCol="0">
            <a:spAutoFit/>
          </a:bodyPr>
          <a:lstStyle/>
          <a:p>
            <a:pPr algn="r"/>
            <a:r>
              <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P-BROTHER PRESEBTATION</a:t>
            </a:r>
            <a:endParaRPr lang="en-US" sz="900" b="0" i="0" dirty="0" smtClean="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3A474-A970-4111-AB00-CC07202BC5E5}" type="datetimeFigureOut">
              <a:rPr lang="ru-RU" smtClean="0"/>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01CDA-C83E-414C-808C-D7CCDDEE9763}"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hyperlink" Target="&#20225;&#19994;&#38376;&#25143;\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hyperlink" Target="&#20225;&#19994;&#38376;&#25143;\index4.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hyperlink" Target="&#20225;&#19994;&#38376;&#25143;\index3.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hyperlink" Target="&#20225;&#19994;&#38376;&#25143;\index1.html"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2.jpeg"/><Relationship Id="rId2" Type="http://schemas.openxmlformats.org/officeDocument/2006/relationships/hyperlink" Target="&#28526;&#25645;&#65288;&#21709;&#24212;&#24335;&#65289;\index.html" TargetMode="Externa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hyperlink" Target="&#28526;&#25645;&#65288;&#21709;&#24212;&#24335;&#65289;\index2.htm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4.png"/><Relationship Id="rId1" Type="http://schemas.openxmlformats.org/officeDocument/2006/relationships/hyperlink" Target="&#28526;&#25645;&#65288;&#21709;&#24212;&#24335;&#65289;\index3.html"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hyperlink" Target="&#28526;&#25645;&#65288;&#21709;&#24212;&#24335;&#65289;\index6.html" TargetMode="Externa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6.png"/><Relationship Id="rId1" Type="http://schemas.openxmlformats.org/officeDocument/2006/relationships/hyperlink" Target="&#28526;&#25645;&#65288;&#21709;&#24212;&#24335;&#65289;\index5.html"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7.png"/><Relationship Id="rId1" Type="http://schemas.openxmlformats.org/officeDocument/2006/relationships/hyperlink" Target="&#28526;&#25645;&#65288;&#21709;&#24212;&#24335;&#65289;\index4.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hyperlink" Target="&#28526;&#25645;&#65288;&#25163;&#26426;&#31471;&#65289;\index.html" TargetMode="Externa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jpeg"/><Relationship Id="rId2" Type="http://schemas.openxmlformats.org/officeDocument/2006/relationships/hyperlink" Target="&#28526;&#25645;&#65288;&#25163;&#26426;&#31471;&#65289;\index2.html" TargetMode="External"/><Relationship Id="rId1" Type="http://schemas.openxmlformats.org/officeDocument/2006/relationships/image" Target="../media/image32.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hyperlink" Target="&#28526;&#25645;&#65288;&#25163;&#26426;&#31471;&#65289;\index3.html" TargetMode="Externa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hyperlink" Target="&#28526;&#25645;&#65288;&#25163;&#26426;&#31471;&#65289;\index5.html" TargetMode="External"/><Relationship Id="rId2" Type="http://schemas.openxmlformats.org/officeDocument/2006/relationships/image" Target="../media/image38.png"/><Relationship Id="rId1" Type="http://schemas.openxmlformats.org/officeDocument/2006/relationships/hyperlink" Target="&#28526;&#25645;&#65288;&#25163;&#26426;&#31471;&#65289;\index6.html" TargetMode="Externa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hyperlink" Target="&#28526;&#25645;&#65288;&#25163;&#26426;&#31471;&#65289;\index4.html" TargetMode="Externa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38.xml"/><Relationship Id="rId7" Type="http://schemas.openxmlformats.org/officeDocument/2006/relationships/image" Target="../media/image48.pn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hyperlink" Target="&#24494;&#22330;&#26223;&#21046;&#20316;\&#20010;&#20154;&#31616;&#21382;\index.html"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0.jpeg"/><Relationship Id="rId1" Type="http://schemas.openxmlformats.org/officeDocument/2006/relationships/image" Target="../media/image1.e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hyperlink" Target="&#20010;&#20154;&#21338;&#23458;\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0"/>
          </p:nvPr>
        </p:nvPicPr>
        <p:blipFill>
          <a:blip r:embed="rId1" cstate="email"/>
          <a:srcRect/>
          <a:stretch>
            <a:fillRect/>
          </a:stretch>
        </p:blipFill>
        <p:spPr>
          <a:xfrm>
            <a:off x="1" y="-4075"/>
            <a:ext cx="12191999" cy="6862074"/>
          </a:xfrm>
        </p:spPr>
      </p:pic>
      <p:sp>
        <p:nvSpPr>
          <p:cNvPr id="12" name="Прямоугольник 11"/>
          <p:cNvSpPr/>
          <p:nvPr/>
        </p:nvSpPr>
        <p:spPr>
          <a:xfrm>
            <a:off x="-1" y="-4074"/>
            <a:ext cx="12191999" cy="6862073"/>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1" name="Заголовок 1"/>
          <p:cNvSpPr txBox="1"/>
          <p:nvPr/>
        </p:nvSpPr>
        <p:spPr>
          <a:xfrm>
            <a:off x="2783958" y="2815098"/>
            <a:ext cx="6624084" cy="15974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7200" b="1" i="0" u="none" strike="noStrike" kern="1200" cap="none" spc="100" normalizeH="0" baseline="0" noProof="0" dirty="0" smtClean="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rPr>
              <a:t>毕业答辩</a:t>
            </a:r>
            <a:endParaRPr kumimoji="0" lang="zh-CN" altLang="en-US" sz="7200" b="1" i="0" u="none" strike="noStrike" kern="1200" cap="none" spc="100" normalizeH="0" baseline="0" noProof="0" dirty="0" smtClean="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sz="1600" b="0" i="0" u="none" strike="noStrike" kern="1200" cap="none" spc="100" normalizeH="0" baseline="0" noProof="0" dirty="0" smtClean="0">
                <a:ln>
                  <a:noFill/>
                </a:ln>
                <a:solidFill>
                  <a:schemeClr val="bg1"/>
                </a:solidFill>
                <a:effectLst/>
                <a:uLnTx/>
                <a:uFillTx/>
                <a:latin typeface="Poppins Light" panose="02000000000000000000" pitchFamily="2" charset="0"/>
                <a:ea typeface="Lato" panose="020F0502020204030203" pitchFamily="34" charset="0"/>
                <a:cs typeface="Poppins Light" panose="02000000000000000000" pitchFamily="2" charset="0"/>
              </a:rPr>
              <a:t>Graduation defense</a:t>
            </a:r>
            <a:endParaRPr kumimoji="0" lang="en-US" sz="1600" b="0" i="0" u="none" strike="noStrike" kern="1200" cap="none" spc="100" normalizeH="0" baseline="0" noProof="0" dirty="0" smtClean="0">
              <a:ln>
                <a:noFill/>
              </a:ln>
              <a:solidFill>
                <a:schemeClr val="bg1"/>
              </a:solidFill>
              <a:effectLst/>
              <a:uLnTx/>
              <a:uFillTx/>
              <a:latin typeface="Poppins Light" panose="02000000000000000000" pitchFamily="2" charset="0"/>
              <a:ea typeface="Lato" panose="020F0502020204030203" pitchFamily="34" charset="0"/>
              <a:cs typeface="Poppins Light"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endParaRPr kumimoji="0" lang="en-US" sz="4000" b="1" i="0" u="none" strike="noStrike" kern="1200" cap="none" spc="100" normalizeH="0" baseline="0" noProof="0" dirty="0" smtClean="0">
              <a:ln>
                <a:noFill/>
              </a:ln>
              <a:solidFill>
                <a:schemeClr val="tx1"/>
              </a:solidFill>
              <a:effectLst/>
              <a:uLnTx/>
              <a:uFillTx/>
              <a:latin typeface="Nixie"/>
              <a:ea typeface="Lato" panose="020F0502020204030203" pitchFamily="34" charset="0"/>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tx1"/>
              </a:solidFill>
              <a:effectLst/>
              <a:uLnTx/>
              <a:uFillTx/>
              <a:latin typeface="Nixie"/>
              <a:ea typeface="Lato" panose="020F0502020204030203" pitchFamily="34" charset="0"/>
              <a:cs typeface="Poppins SemiBold" panose="02000000000000000000" pitchFamily="2" charset="0"/>
            </a:endParaRPr>
          </a:p>
        </p:txBody>
      </p:sp>
      <p:sp>
        <p:nvSpPr>
          <p:cNvPr id="5" name="Прямоугольник 4"/>
          <p:cNvSpPr/>
          <p:nvPr/>
        </p:nvSpPr>
        <p:spPr>
          <a:xfrm>
            <a:off x="1524000" y="0"/>
            <a:ext cx="9689432" cy="6858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023057m4uo3ntttt3o6n3j.jpg.thumb"/>
          <p:cNvPicPr>
            <a:picLocks noChangeAspect="1"/>
          </p:cNvPicPr>
          <p:nvPr/>
        </p:nvPicPr>
        <p:blipFill>
          <a:blip r:embed="rId1"/>
          <a:stretch>
            <a:fillRect/>
          </a:stretch>
        </p:blipFill>
        <p:spPr>
          <a:xfrm>
            <a:off x="8483600" y="-9525"/>
            <a:ext cx="3722370" cy="6851650"/>
          </a:xfrm>
          <a:prstGeom prst="rect">
            <a:avLst/>
          </a:prstGeom>
        </p:spPr>
      </p:pic>
      <p:sp>
        <p:nvSpPr>
          <p:cNvPr id="10" name="Прямоугольник 6"/>
          <p:cNvSpPr/>
          <p:nvPr/>
        </p:nvSpPr>
        <p:spPr>
          <a:xfrm>
            <a:off x="5925185" y="-15875"/>
            <a:ext cx="2558415"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cxnSp>
        <p:nvCxnSpPr>
          <p:cNvPr id="11" name="Прямая соединительная линия 9"/>
          <p:cNvCxnSpPr/>
          <p:nvPr/>
        </p:nvCxnSpPr>
        <p:spPr>
          <a:xfrm>
            <a:off x="6661812" y="811773"/>
            <a:ext cx="15035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0"/>
          <p:cNvCxnSpPr/>
          <p:nvPr/>
        </p:nvCxnSpPr>
        <p:spPr>
          <a:xfrm>
            <a:off x="6337327" y="813043"/>
            <a:ext cx="9525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0"/>
          <p:cNvCxnSpPr/>
          <p:nvPr/>
        </p:nvCxnSpPr>
        <p:spPr>
          <a:xfrm>
            <a:off x="6898667" y="5971148"/>
            <a:ext cx="9525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9"/>
          <p:cNvCxnSpPr/>
          <p:nvPr/>
        </p:nvCxnSpPr>
        <p:spPr>
          <a:xfrm>
            <a:off x="6149367" y="5969878"/>
            <a:ext cx="15035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802755" y="1696720"/>
            <a:ext cx="2540000" cy="3139440"/>
          </a:xfrm>
          <a:prstGeom prst="rect">
            <a:avLst/>
          </a:prstGeom>
          <a:noFill/>
        </p:spPr>
        <p:txBody>
          <a:bodyPr wrap="square" rtlCol="0" anchor="t">
            <a:spAutoFit/>
          </a:bodyPr>
          <a:p>
            <a:r>
              <a:rPr lang="zh-CN" altLang="en-US" sz="4000">
                <a:solidFill>
                  <a:schemeClr val="bg1"/>
                </a:solidFill>
                <a:latin typeface="方正行楷简体" panose="02010601030101010101" charset="-122"/>
                <a:ea typeface="方正行楷简体" panose="02010601030101010101" charset="-122"/>
              </a:rPr>
              <a:t>北</a:t>
            </a:r>
            <a:endParaRPr lang="zh-CN" altLang="en-US" sz="4000">
              <a:solidFill>
                <a:schemeClr val="bg1"/>
              </a:solidFill>
              <a:latin typeface="方正行楷简体" panose="02010601030101010101" charset="-122"/>
              <a:ea typeface="方正行楷简体" panose="02010601030101010101" charset="-122"/>
            </a:endParaRPr>
          </a:p>
          <a:p>
            <a:r>
              <a:rPr lang="zh-CN" altLang="en-US" sz="4000">
                <a:solidFill>
                  <a:schemeClr val="bg1"/>
                </a:solidFill>
                <a:latin typeface="方正行楷简体" panose="02010601030101010101" charset="-122"/>
                <a:ea typeface="方正行楷简体" panose="02010601030101010101" charset="-122"/>
              </a:rPr>
              <a:t>京</a:t>
            </a:r>
            <a:endParaRPr lang="zh-CN" altLang="en-US" sz="4000">
              <a:solidFill>
                <a:schemeClr val="bg1"/>
              </a:solidFill>
              <a:latin typeface="方正行楷简体" panose="02010601030101010101" charset="-122"/>
              <a:ea typeface="方正行楷简体" panose="02010601030101010101" charset="-122"/>
            </a:endParaRPr>
          </a:p>
          <a:p>
            <a:r>
              <a:rPr lang="zh-CN" altLang="en-US" sz="4000">
                <a:solidFill>
                  <a:schemeClr val="bg1"/>
                </a:solidFill>
                <a:latin typeface="方正行楷简体" panose="02010601030101010101" charset="-122"/>
                <a:ea typeface="方正行楷简体" panose="02010601030101010101" charset="-122"/>
              </a:rPr>
              <a:t>鸿</a:t>
            </a:r>
            <a:endParaRPr lang="zh-CN" altLang="en-US" sz="4000">
              <a:solidFill>
                <a:schemeClr val="bg1"/>
              </a:solidFill>
              <a:latin typeface="方正行楷简体" panose="02010601030101010101" charset="-122"/>
              <a:ea typeface="方正行楷简体" panose="02010601030101010101" charset="-122"/>
            </a:endParaRPr>
          </a:p>
          <a:p>
            <a:r>
              <a:rPr lang="zh-CN" altLang="en-US" sz="4000">
                <a:solidFill>
                  <a:schemeClr val="bg1"/>
                </a:solidFill>
                <a:latin typeface="方正行楷简体" panose="02010601030101010101" charset="-122"/>
                <a:ea typeface="方正行楷简体" panose="02010601030101010101" charset="-122"/>
              </a:rPr>
              <a:t>世</a:t>
            </a:r>
            <a:endParaRPr lang="zh-CN" altLang="en-US" sz="4000">
              <a:solidFill>
                <a:schemeClr val="bg1"/>
              </a:solidFill>
              <a:latin typeface="方正行楷简体" panose="02010601030101010101" charset="-122"/>
              <a:ea typeface="方正行楷简体" panose="02010601030101010101" charset="-122"/>
            </a:endParaRPr>
          </a:p>
          <a:p>
            <a:r>
              <a:rPr lang="zh-CN" altLang="en-US" sz="4000">
                <a:solidFill>
                  <a:schemeClr val="bg1"/>
                </a:solidFill>
                <a:latin typeface="方正行楷简体" panose="02010601030101010101" charset="-122"/>
                <a:ea typeface="方正行楷简体" panose="02010601030101010101" charset="-122"/>
              </a:rPr>
              <a:t>通</a:t>
            </a:r>
            <a:endParaRPr lang="zh-CN" altLang="en-US" sz="4000">
              <a:solidFill>
                <a:schemeClr val="bg1"/>
              </a:solidFill>
              <a:latin typeface="方正行楷简体" panose="02010601030101010101" charset="-122"/>
              <a:ea typeface="方正行楷简体" panose="02010601030101010101" charset="-122"/>
            </a:endParaRPr>
          </a:p>
        </p:txBody>
      </p:sp>
      <p:sp>
        <p:nvSpPr>
          <p:cNvPr id="16" name="文本框 15"/>
          <p:cNvSpPr txBox="1"/>
          <p:nvPr/>
        </p:nvSpPr>
        <p:spPr>
          <a:xfrm>
            <a:off x="862330" y="812800"/>
            <a:ext cx="2696845" cy="321945"/>
          </a:xfrm>
          <a:prstGeom prst="rect">
            <a:avLst/>
          </a:prstGeom>
          <a:noFill/>
        </p:spPr>
        <p:txBody>
          <a:bodyPr wrap="square" rtlCol="0" anchor="t">
            <a:spAutoFit/>
          </a:bodyPr>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0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0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rPr>
              <a:t>Enterpriseportal</a:t>
            </a:r>
            <a:endParaRPr 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endParaRPr>
          </a:p>
        </p:txBody>
      </p:sp>
      <p:sp>
        <p:nvSpPr>
          <p:cNvPr id="17" name="文本框 16"/>
          <p:cNvSpPr txBox="1"/>
          <p:nvPr/>
        </p:nvSpPr>
        <p:spPr>
          <a:xfrm>
            <a:off x="762000" y="1365885"/>
            <a:ext cx="4500880" cy="460375"/>
          </a:xfrm>
          <a:prstGeom prst="rect">
            <a:avLst/>
          </a:prstGeom>
          <a:noFill/>
        </p:spPr>
        <p:txBody>
          <a:bodyPr wrap="square" rtlCol="0" anchor="t">
            <a:spAutoFit/>
          </a:bodyPr>
          <a:p>
            <a:r>
              <a:rPr lang="zh-CN" altLang="en-US" sz="2400">
                <a:latin typeface="方正行楷简体" panose="02010601030101010101" charset="-122"/>
                <a:ea typeface="方正行楷简体" panose="02010601030101010101" charset="-122"/>
              </a:rPr>
              <a:t>为想了解企业的提供一个平台。</a:t>
            </a:r>
            <a:endParaRPr lang="zh-CN" altLang="en-US" sz="2400">
              <a:latin typeface="方正行楷简体" panose="02010601030101010101" charset="-122"/>
              <a:ea typeface="方正行楷简体" panose="02010601030101010101" charset="-122"/>
            </a:endParaRPr>
          </a:p>
        </p:txBody>
      </p:sp>
      <p:sp>
        <p:nvSpPr>
          <p:cNvPr id="19" name="文本框 18"/>
          <p:cNvSpPr txBox="1"/>
          <p:nvPr/>
        </p:nvSpPr>
        <p:spPr>
          <a:xfrm>
            <a:off x="862330" y="2169795"/>
            <a:ext cx="3750945" cy="1568450"/>
          </a:xfrm>
          <a:prstGeom prst="rect">
            <a:avLst/>
          </a:prstGeom>
          <a:noFill/>
        </p:spPr>
        <p:txBody>
          <a:bodyPr wrap="square" rtlCol="0" anchor="t">
            <a:spAutoFit/>
          </a:bodyPr>
          <a:p>
            <a:r>
              <a:rPr lang="en-US" altLang="zh-CN" sz="1200" b="1">
                <a:solidFill>
                  <a:schemeClr val="bg2">
                    <a:lumMod val="50000"/>
                  </a:schemeClr>
                </a:solidFill>
              </a:rPr>
              <a:t>    </a:t>
            </a:r>
            <a:r>
              <a:rPr lang="en-US" altLang="zh-CN" sz="1200" b="1">
                <a:solidFill>
                  <a:schemeClr val="bg2">
                    <a:lumMod val="50000"/>
                  </a:schemeClr>
                </a:solidFill>
                <a:latin typeface="楷体" panose="02010609060101010101" charset="-122"/>
                <a:ea typeface="楷体" panose="02010609060101010101" charset="-122"/>
              </a:rPr>
              <a:t>    </a:t>
            </a:r>
            <a:r>
              <a:rPr lang="zh-CN" altLang="en-US" sz="1600" b="1">
                <a:solidFill>
                  <a:schemeClr val="bg2">
                    <a:lumMod val="50000"/>
                  </a:schemeClr>
                </a:solidFill>
                <a:latin typeface="楷体" panose="02010609060101010101" charset="-122"/>
                <a:ea typeface="楷体" panose="02010609060101010101" charset="-122"/>
              </a:rPr>
              <a:t>企业门户就是一个联接企业内部和外部的网站，它可以为企业提供一个单一的访问企业各种信息资源的入口，企业的员工、客户、合作伙伴和供应商等等都可以通过这个门户获得个性化的信息和服务。</a:t>
            </a:r>
            <a:endParaRPr lang="zh-CN" altLang="en-US" sz="1600" b="1">
              <a:solidFill>
                <a:schemeClr val="bg2">
                  <a:lumMod val="50000"/>
                </a:schemeClr>
              </a:solidFill>
              <a:latin typeface="楷体" panose="02010609060101010101" charset="-122"/>
              <a:ea typeface="楷体" panose="02010609060101010101" charset="-122"/>
            </a:endParaRPr>
          </a:p>
        </p:txBody>
      </p:sp>
      <p:sp>
        <p:nvSpPr>
          <p:cNvPr id="22" name="文本框 21"/>
          <p:cNvSpPr txBox="1"/>
          <p:nvPr/>
        </p:nvSpPr>
        <p:spPr>
          <a:xfrm>
            <a:off x="862330" y="3877945"/>
            <a:ext cx="3750945" cy="1831340"/>
          </a:xfrm>
          <a:prstGeom prst="rect">
            <a:avLst/>
          </a:prstGeom>
          <a:noFill/>
        </p:spPr>
        <p:txBody>
          <a:bodyPr wrap="square" rtlCol="0">
            <a:spAutoFit/>
          </a:bodyPr>
          <a:p>
            <a:endParaRPr lang="zh-CN" altLang="en-US"/>
          </a:p>
          <a:p>
            <a:r>
              <a:rPr lang="zh-CN" altLang="en-US" sz="1600" b="1">
                <a:solidFill>
                  <a:schemeClr val="bg1">
                    <a:lumMod val="50000"/>
                  </a:schemeClr>
                </a:solidFill>
                <a:latin typeface="楷体" panose="02010609060101010101" charset="-122"/>
                <a:ea typeface="楷体" panose="02010609060101010101" charset="-122"/>
              </a:rPr>
              <a:t>具备酒店预订，会议预订，租车预订的功能，</a:t>
            </a:r>
            <a:endParaRPr lang="zh-CN" altLang="en-US" sz="1600" b="1">
              <a:solidFill>
                <a:schemeClr val="bg1">
                  <a:lumMod val="50000"/>
                </a:schemeClr>
              </a:solidFill>
              <a:latin typeface="楷体" panose="02010609060101010101" charset="-122"/>
              <a:ea typeface="楷体" panose="02010609060101010101" charset="-122"/>
            </a:endParaRPr>
          </a:p>
          <a:p>
            <a:r>
              <a:rPr lang="zh-CN" altLang="en-US" sz="1600" b="1">
                <a:solidFill>
                  <a:schemeClr val="bg1">
                    <a:lumMod val="50000"/>
                  </a:schemeClr>
                </a:solidFill>
                <a:latin typeface="楷体" panose="02010609060101010101" charset="-122"/>
                <a:ea typeface="楷体" panose="02010609060101010101" charset="-122"/>
              </a:rPr>
              <a:t>为符合用户可以响应的要求的使用了</a:t>
            </a:r>
            <a:r>
              <a:rPr lang="en-US" altLang="zh-CN" sz="1600" b="1">
                <a:solidFill>
                  <a:schemeClr val="bg1">
                    <a:lumMod val="50000"/>
                  </a:schemeClr>
                </a:solidFill>
                <a:latin typeface="楷体" panose="02010609060101010101" charset="-122"/>
                <a:ea typeface="楷体" panose="02010609060101010101" charset="-122"/>
              </a:rPr>
              <a:t>bootstrop</a:t>
            </a:r>
            <a:r>
              <a:rPr lang="zh-CN" altLang="en-US" sz="1600" b="1">
                <a:solidFill>
                  <a:schemeClr val="bg1">
                    <a:lumMod val="50000"/>
                  </a:schemeClr>
                </a:solidFill>
                <a:latin typeface="楷体" panose="02010609060101010101" charset="-122"/>
                <a:ea typeface="楷体" panose="02010609060101010101" charset="-122"/>
              </a:rPr>
              <a:t>框架，</a:t>
            </a:r>
            <a:endParaRPr lang="zh-CN" altLang="en-US" sz="1600" b="1">
              <a:solidFill>
                <a:schemeClr val="bg1">
                  <a:lumMod val="50000"/>
                </a:schemeClr>
              </a:solidFill>
              <a:latin typeface="楷体" panose="02010609060101010101" charset="-122"/>
              <a:ea typeface="楷体" panose="02010609060101010101" charset="-122"/>
            </a:endParaRPr>
          </a:p>
          <a:p>
            <a:r>
              <a:rPr lang="zh-CN" altLang="en-US" sz="1600" b="1">
                <a:solidFill>
                  <a:schemeClr val="bg1">
                    <a:lumMod val="50000"/>
                  </a:schemeClr>
                </a:solidFill>
                <a:latin typeface="楷体" panose="02010609060101010101" charset="-122"/>
                <a:ea typeface="楷体" panose="02010609060101010101" charset="-122"/>
              </a:rPr>
              <a:t>为使用户可以浏览的更便捷，许多按钮，表单都非常的不错</a:t>
            </a:r>
            <a:endParaRPr lang="zh-CN" altLang="en-US" sz="1600" b="1">
              <a:solidFill>
                <a:schemeClr val="bg1">
                  <a:lumMod val="50000"/>
                </a:schemeClr>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4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4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4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4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6" grpId="0"/>
      <p:bldP spid="17"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 name="Группа 2"/>
          <p:cNvGrpSpPr/>
          <p:nvPr/>
        </p:nvGrpSpPr>
        <p:grpSpPr>
          <a:xfrm>
            <a:off x="1080135" y="586105"/>
            <a:ext cx="1108710" cy="1109345"/>
            <a:chOff x="5816818" y="2475582"/>
            <a:chExt cx="823910" cy="823910"/>
          </a:xfrm>
        </p:grpSpPr>
        <p:sp>
          <p:nvSpPr>
            <p:cNvPr id="25" name="Овал 10"/>
            <p:cNvSpPr/>
            <p:nvPr/>
          </p:nvSpPr>
          <p:spPr>
            <a:xfrm>
              <a:off x="5816818" y="2475582"/>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26" name="Прямоугольник 13"/>
            <p:cNvSpPr/>
            <p:nvPr/>
          </p:nvSpPr>
          <p:spPr>
            <a:xfrm>
              <a:off x="5965987" y="2667542"/>
              <a:ext cx="525780" cy="410776"/>
            </a:xfrm>
            <a:prstGeom prst="rect">
              <a:avLst/>
            </a:prstGeom>
          </p:spPr>
          <p:txBody>
            <a:bodyPr wrap="square">
              <a:spAutoFit/>
            </a:bodyPr>
            <a:p>
              <a:pPr marL="0" marR="0" lvl="0" indent="0" algn="l"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home</a:t>
              </a:r>
              <a:endPar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endParaRPr>
            </a:p>
            <a:p>
              <a:pPr marL="0" marR="0" lvl="0" indent="0" algn="l"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page</a:t>
              </a:r>
              <a:endPar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endParaRPr>
            </a:p>
          </p:txBody>
        </p:sp>
      </p:grpSp>
      <p:grpSp>
        <p:nvGrpSpPr>
          <p:cNvPr id="27" name="Группа 3"/>
          <p:cNvGrpSpPr/>
          <p:nvPr/>
        </p:nvGrpSpPr>
        <p:grpSpPr>
          <a:xfrm>
            <a:off x="9341485" y="586105"/>
            <a:ext cx="1061720" cy="1118870"/>
            <a:chOff x="5731460" y="4329833"/>
            <a:chExt cx="823910" cy="823910"/>
          </a:xfrm>
        </p:grpSpPr>
        <p:sp>
          <p:nvSpPr>
            <p:cNvPr id="28"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9" name="Прямоугольник 17"/>
            <p:cNvSpPr/>
            <p:nvPr/>
          </p:nvSpPr>
          <p:spPr>
            <a:xfrm>
              <a:off x="5801149" y="4572527"/>
              <a:ext cx="701040" cy="407279"/>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introduce</a:t>
              </a:r>
              <a:endPar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pic>
        <p:nvPicPr>
          <p:cNvPr id="30" name="图片 29" descr="Tidsadfatle">
            <a:hlinkClick r:id="rId1" action="ppaction://hlinkfile"/>
          </p:cNvPr>
          <p:cNvPicPr>
            <a:picLocks noChangeAspect="1"/>
          </p:cNvPicPr>
          <p:nvPr/>
        </p:nvPicPr>
        <p:blipFill>
          <a:blip r:embed="rId2"/>
          <a:stretch>
            <a:fillRect/>
          </a:stretch>
        </p:blipFill>
        <p:spPr>
          <a:xfrm>
            <a:off x="2914650" y="443230"/>
            <a:ext cx="2091055" cy="5725795"/>
          </a:xfrm>
          <a:prstGeom prst="rect">
            <a:avLst/>
          </a:prstGeom>
        </p:spPr>
      </p:pic>
      <p:sp>
        <p:nvSpPr>
          <p:cNvPr id="31" name="Прямоугольник 6"/>
          <p:cNvSpPr/>
          <p:nvPr/>
        </p:nvSpPr>
        <p:spPr>
          <a:xfrm>
            <a:off x="6199505" y="0"/>
            <a:ext cx="265557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 name="文本框 1"/>
          <p:cNvSpPr txBox="1"/>
          <p:nvPr/>
        </p:nvSpPr>
        <p:spPr>
          <a:xfrm>
            <a:off x="6386830" y="713105"/>
            <a:ext cx="2281555" cy="4154170"/>
          </a:xfrm>
          <a:prstGeom prst="rect">
            <a:avLst/>
          </a:prstGeom>
          <a:noFill/>
        </p:spPr>
        <p:txBody>
          <a:bodyPr wrap="square" rtlCol="0">
            <a:spAutoFit/>
          </a:bodyPr>
          <a:p>
            <a:r>
              <a:rPr lang="en-US" altLang="zh-CN" sz="2400">
                <a:solidFill>
                  <a:schemeClr val="bg1"/>
                </a:solidFill>
                <a:latin typeface="方正行楷简体" panose="02010601030101010101" charset="-122"/>
                <a:ea typeface="方正行楷简体" panose="02010601030101010101" charset="-122"/>
              </a:rPr>
              <a:t>    </a:t>
            </a:r>
            <a:r>
              <a:rPr lang="zh-CN" altLang="en-US" sz="2000">
                <a:solidFill>
                  <a:schemeClr val="bg1"/>
                </a:solidFill>
                <a:latin typeface="方正行楷简体" panose="02010601030101010101" charset="-122"/>
                <a:ea typeface="方正行楷简体" panose="02010601030101010101" charset="-122"/>
              </a:rPr>
              <a:t>首页导航加入链接，方便用户最快最简单的的找到需要的网页，还加入了轮播图使网页更加绚丽，下边是一些公司展会分类，还有公司简介和优秀展览，并且以用户需求入手加入了团购酒店的，最后是网页的底部是一些联系方式</a:t>
            </a:r>
            <a:endParaRPr lang="zh-CN" altLang="en-US" sz="2000">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50" fill="hold"/>
                                        <p:tgtEl>
                                          <p:spTgt spid="24"/>
                                        </p:tgtEl>
                                        <p:attrNameLst>
                                          <p:attrName>ppt_x</p:attrName>
                                        </p:attrNameLst>
                                      </p:cBhvr>
                                      <p:tavLst>
                                        <p:tav tm="0">
                                          <p:val>
                                            <p:strVal val="#ppt_x"/>
                                          </p:val>
                                        </p:tav>
                                        <p:tav tm="100000">
                                          <p:val>
                                            <p:strVal val="#ppt_x"/>
                                          </p:val>
                                        </p:tav>
                                      </p:tavLst>
                                    </p:anim>
                                    <p:anim calcmode="lin" valueType="num">
                                      <p:cBhvr additive="base">
                                        <p:cTn id="8" dur="3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350" fill="hold"/>
                                        <p:tgtEl>
                                          <p:spTgt spid="27"/>
                                        </p:tgtEl>
                                        <p:attrNameLst>
                                          <p:attrName>ppt_x</p:attrName>
                                        </p:attrNameLst>
                                      </p:cBhvr>
                                      <p:tavLst>
                                        <p:tav tm="0">
                                          <p:val>
                                            <p:strVal val="#ppt_x"/>
                                          </p:val>
                                        </p:tav>
                                        <p:tav tm="100000">
                                          <p:val>
                                            <p:strVal val="#ppt_x"/>
                                          </p:val>
                                        </p:tav>
                                      </p:tavLst>
                                    </p:anim>
                                    <p:anim calcmode="lin" valueType="num">
                                      <p:cBhvr additive="base">
                                        <p:cTn id="14" dur="3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checkerboard(across)">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 name="Группа 2"/>
          <p:cNvGrpSpPr/>
          <p:nvPr/>
        </p:nvGrpSpPr>
        <p:grpSpPr>
          <a:xfrm>
            <a:off x="9559925" y="747395"/>
            <a:ext cx="1746885" cy="1854200"/>
            <a:chOff x="5142448" y="2620382"/>
            <a:chExt cx="1349319" cy="1376975"/>
          </a:xfrm>
        </p:grpSpPr>
        <p:sp>
          <p:nvSpPr>
            <p:cNvPr id="25" name="Овал 10"/>
            <p:cNvSpPr/>
            <p:nvPr/>
          </p:nvSpPr>
          <p:spPr>
            <a:xfrm>
              <a:off x="5142448" y="3173447"/>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ru-RU" b="0" i="0" u="none" strike="noStrike" kern="0" cap="none" spc="0" normalizeH="0" baseline="0" noProof="0" dirty="0">
                  <a:ln>
                    <a:noFill/>
                  </a:ln>
                  <a:solidFill>
                    <a:schemeClr val="bg1"/>
                  </a:solidFill>
                  <a:effectLst/>
                  <a:uLnTx/>
                  <a:uFillTx/>
                </a:rPr>
                <a:t>Hotel</a:t>
              </a:r>
              <a:endParaRPr kumimoji="0" lang="ru-RU" b="0" i="0" u="none" strike="noStrike" kern="0" cap="none" spc="0" normalizeH="0" baseline="0" noProof="0" dirty="0">
                <a:ln>
                  <a:noFill/>
                </a:ln>
                <a:solidFill>
                  <a:schemeClr val="bg1"/>
                </a:solidFill>
                <a:effectLst/>
                <a:uLnTx/>
                <a:uFillTx/>
              </a:endParaRPr>
            </a:p>
          </p:txBody>
        </p:sp>
        <p:sp>
          <p:nvSpPr>
            <p:cNvPr id="26" name="Прямоугольник 13"/>
            <p:cNvSpPr/>
            <p:nvPr/>
          </p:nvSpPr>
          <p:spPr>
            <a:xfrm>
              <a:off x="5965987" y="2620382"/>
              <a:ext cx="525780" cy="410735"/>
            </a:xfrm>
            <a:prstGeom prst="rect">
              <a:avLst/>
            </a:prstGeom>
          </p:spPr>
          <p:txBody>
            <a:bodyPr wrap="square">
              <a:spAutoFit/>
            </a:bodyPr>
            <a:p>
              <a:pPr marL="0" marR="0" lvl="0" indent="0" algn="l" defTabSz="914400" eaLnBrk="1" fontAlgn="auto" latinLnBrk="0" hangingPunct="1">
                <a:lnSpc>
                  <a:spcPts val="1800"/>
                </a:lnSpc>
                <a:spcBef>
                  <a:spcPts val="0"/>
                </a:spcBef>
                <a:spcAft>
                  <a:spcPts val="0"/>
                </a:spcAft>
                <a:buClrTx/>
                <a:buSzTx/>
                <a:buFontTx/>
                <a:buNone/>
                <a:defRPr/>
              </a:pPr>
              <a:r>
                <a:rPr kumimoji="0" lang="en-US" sz="12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home</a:t>
              </a:r>
              <a:endParaRPr kumimoji="0" lang="en-US" sz="12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endParaRPr>
            </a:p>
            <a:p>
              <a:pPr marL="0" marR="0" lvl="0" indent="0" algn="l" defTabSz="914400" eaLnBrk="1" fontAlgn="auto" latinLnBrk="0" hangingPunct="1">
                <a:lnSpc>
                  <a:spcPts val="1800"/>
                </a:lnSpc>
                <a:spcBef>
                  <a:spcPts val="0"/>
                </a:spcBef>
                <a:spcAft>
                  <a:spcPts val="0"/>
                </a:spcAft>
                <a:buClrTx/>
                <a:buSzTx/>
                <a:buFontTx/>
                <a:buNone/>
                <a:defRPr/>
              </a:pPr>
              <a:r>
                <a:rPr kumimoji="0" lang="en-US" sz="12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page</a:t>
              </a:r>
              <a:endParaRPr kumimoji="0" lang="en-US" sz="12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endParaRPr>
            </a:p>
          </p:txBody>
        </p:sp>
      </p:grpSp>
      <p:grpSp>
        <p:nvGrpSpPr>
          <p:cNvPr id="27" name="Группа 3"/>
          <p:cNvGrpSpPr/>
          <p:nvPr/>
        </p:nvGrpSpPr>
        <p:grpSpPr>
          <a:xfrm>
            <a:off x="810895" y="1492250"/>
            <a:ext cx="1109345" cy="1109345"/>
            <a:chOff x="5731460" y="4329833"/>
            <a:chExt cx="823910" cy="823910"/>
          </a:xfrm>
        </p:grpSpPr>
        <p:sp>
          <p:nvSpPr>
            <p:cNvPr id="28"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9" name="Прямоугольник 17"/>
            <p:cNvSpPr/>
            <p:nvPr/>
          </p:nvSpPr>
          <p:spPr>
            <a:xfrm>
              <a:off x="5847822" y="4584217"/>
              <a:ext cx="607695" cy="239108"/>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exlain</a:t>
              </a:r>
              <a:endPar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sp>
        <p:nvSpPr>
          <p:cNvPr id="31" name="Прямоугольник 6"/>
          <p:cNvSpPr/>
          <p:nvPr/>
        </p:nvSpPr>
        <p:spPr>
          <a:xfrm>
            <a:off x="2775585" y="0"/>
            <a:ext cx="265557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pic>
        <p:nvPicPr>
          <p:cNvPr id="2" name="图片 1" descr="Titbbbble">
            <a:hlinkClick r:id="rId1" action="ppaction://hlinkfile"/>
          </p:cNvPr>
          <p:cNvPicPr>
            <a:picLocks noChangeAspect="1"/>
          </p:cNvPicPr>
          <p:nvPr/>
        </p:nvPicPr>
        <p:blipFill>
          <a:blip r:embed="rId2"/>
          <a:stretch>
            <a:fillRect/>
          </a:stretch>
        </p:blipFill>
        <p:spPr>
          <a:xfrm>
            <a:off x="6285865" y="222885"/>
            <a:ext cx="2694305" cy="6412230"/>
          </a:xfrm>
          <a:prstGeom prst="rect">
            <a:avLst/>
          </a:prstGeom>
        </p:spPr>
      </p:pic>
      <p:sp>
        <p:nvSpPr>
          <p:cNvPr id="3" name="文本框 2"/>
          <p:cNvSpPr txBox="1"/>
          <p:nvPr/>
        </p:nvSpPr>
        <p:spPr>
          <a:xfrm>
            <a:off x="2966720" y="798195"/>
            <a:ext cx="2368550" cy="4276725"/>
          </a:xfrm>
          <a:prstGeom prst="rect">
            <a:avLst/>
          </a:prstGeom>
          <a:noFill/>
        </p:spPr>
        <p:txBody>
          <a:bodyPr wrap="square" rtlCol="0">
            <a:spAutoFit/>
          </a:bodyPr>
          <a:p>
            <a:r>
              <a:rPr lang="en-US" altLang="zh-CN" sz="2400">
                <a:solidFill>
                  <a:schemeClr val="bg1"/>
                </a:solidFill>
                <a:latin typeface="方正行楷简体" panose="02010601030101010101" charset="-122"/>
                <a:ea typeface="方正行楷简体" panose="02010601030101010101" charset="-122"/>
              </a:rPr>
              <a:t>      </a:t>
            </a:r>
            <a:r>
              <a:rPr lang="zh-CN" altLang="en-US" sz="2000">
                <a:solidFill>
                  <a:schemeClr val="bg1"/>
                </a:solidFill>
                <a:latin typeface="方正行楷简体" panose="02010601030101010101" charset="-122"/>
                <a:ea typeface="方正行楷简体" panose="02010601030101010101" charset="-122"/>
              </a:rPr>
              <a:t>这个子页是介绍公司的附加的酒店服务，可以多样选择客户所需的住房，不同价格，不同风格，不同地点周边设施都有介绍，还有住房注册，可以方便客户在线订房，底部是一个国内国外热门城市的总览</a:t>
            </a:r>
            <a:r>
              <a:rPr lang="zh-CN" altLang="en-US" sz="2400">
                <a:solidFill>
                  <a:schemeClr val="bg1"/>
                </a:solidFill>
                <a:latin typeface="方正行楷简体" panose="02010601030101010101" charset="-122"/>
                <a:ea typeface="方正行楷简体" panose="02010601030101010101" charset="-122"/>
              </a:rPr>
              <a:t>。</a:t>
            </a:r>
            <a:endParaRPr lang="zh-CN" altLang="en-US" sz="2400">
              <a:solidFill>
                <a:schemeClr val="bg1"/>
              </a:solidFill>
              <a:latin typeface="方正行楷简体" panose="02010601030101010101" charset="-122"/>
              <a:ea typeface="方正行楷简体" panose="02010601030101010101" charset="-122"/>
            </a:endParaRPr>
          </a:p>
          <a:p>
            <a:endParaRPr lang="zh-CN" altLang="en-US" sz="2400">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50" fill="hold"/>
                                        <p:tgtEl>
                                          <p:spTgt spid="24"/>
                                        </p:tgtEl>
                                        <p:attrNameLst>
                                          <p:attrName>ppt_x</p:attrName>
                                        </p:attrNameLst>
                                      </p:cBhvr>
                                      <p:tavLst>
                                        <p:tav tm="0">
                                          <p:val>
                                            <p:strVal val="#ppt_x"/>
                                          </p:val>
                                        </p:tav>
                                        <p:tav tm="100000">
                                          <p:val>
                                            <p:strVal val="#ppt_x"/>
                                          </p:val>
                                        </p:tav>
                                      </p:tavLst>
                                    </p:anim>
                                    <p:anim calcmode="lin" valueType="num">
                                      <p:cBhvr additive="base">
                                        <p:cTn id="8" dur="3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350" fill="hold"/>
                                        <p:tgtEl>
                                          <p:spTgt spid="27"/>
                                        </p:tgtEl>
                                        <p:attrNameLst>
                                          <p:attrName>ppt_x</p:attrName>
                                        </p:attrNameLst>
                                      </p:cBhvr>
                                      <p:tavLst>
                                        <p:tav tm="0">
                                          <p:val>
                                            <p:strVal val="#ppt_x"/>
                                          </p:val>
                                        </p:tav>
                                        <p:tav tm="100000">
                                          <p:val>
                                            <p:strVal val="#ppt_x"/>
                                          </p:val>
                                        </p:tav>
                                      </p:tavLst>
                                    </p:anim>
                                    <p:anim calcmode="lin" valueType="num">
                                      <p:cBhvr additive="base">
                                        <p:cTn id="14" dur="3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heckerboard(across)">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Овал 10"/>
          <p:cNvSpPr/>
          <p:nvPr/>
        </p:nvSpPr>
        <p:spPr>
          <a:xfrm>
            <a:off x="9909175" y="1482725"/>
            <a:ext cx="1085850" cy="111887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ru-RU" b="0" i="0" u="none" strike="noStrike" kern="0" cap="none" spc="0" normalizeH="0" baseline="0" noProof="0" dirty="0">
                <a:ln>
                  <a:noFill/>
                </a:ln>
                <a:solidFill>
                  <a:schemeClr val="bg1"/>
                </a:solidFill>
                <a:effectLst/>
                <a:uLnTx/>
                <a:uFillTx/>
              </a:rPr>
              <a:t>Meeting</a:t>
            </a:r>
            <a:endParaRPr kumimoji="0" lang="ru-RU" b="0" i="0" u="none" strike="noStrike" kern="0" cap="none" spc="0" normalizeH="0" baseline="0" noProof="0" dirty="0">
              <a:ln>
                <a:noFill/>
              </a:ln>
              <a:solidFill>
                <a:schemeClr val="bg1"/>
              </a:solidFill>
              <a:effectLst/>
              <a:uLnTx/>
              <a:uFillTx/>
            </a:endParaRPr>
          </a:p>
        </p:txBody>
      </p:sp>
      <p:grpSp>
        <p:nvGrpSpPr>
          <p:cNvPr id="27" name="Группа 3"/>
          <p:cNvGrpSpPr/>
          <p:nvPr/>
        </p:nvGrpSpPr>
        <p:grpSpPr>
          <a:xfrm>
            <a:off x="826770" y="1492250"/>
            <a:ext cx="1093470" cy="1109345"/>
            <a:chOff x="5731460" y="4329833"/>
            <a:chExt cx="823910" cy="823910"/>
          </a:xfrm>
        </p:grpSpPr>
        <p:sp>
          <p:nvSpPr>
            <p:cNvPr id="28"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9" name="Прямоугольник 17"/>
            <p:cNvSpPr/>
            <p:nvPr/>
          </p:nvSpPr>
          <p:spPr>
            <a:xfrm>
              <a:off x="5801149" y="4584217"/>
              <a:ext cx="701040" cy="239108"/>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explain</a:t>
              </a:r>
              <a:endPar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sp>
        <p:nvSpPr>
          <p:cNvPr id="31" name="Прямоугольник 6"/>
          <p:cNvSpPr/>
          <p:nvPr/>
        </p:nvSpPr>
        <p:spPr>
          <a:xfrm>
            <a:off x="6713220" y="0"/>
            <a:ext cx="265557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pic>
        <p:nvPicPr>
          <p:cNvPr id="4" name="图片 3" descr="asdfasfTitle">
            <a:hlinkClick r:id="rId1" action="ppaction://hlinkfile"/>
          </p:cNvPr>
          <p:cNvPicPr>
            <a:picLocks noChangeAspect="1"/>
          </p:cNvPicPr>
          <p:nvPr/>
        </p:nvPicPr>
        <p:blipFill>
          <a:blip r:embed="rId2"/>
          <a:stretch>
            <a:fillRect/>
          </a:stretch>
        </p:blipFill>
        <p:spPr>
          <a:xfrm>
            <a:off x="2886710" y="345440"/>
            <a:ext cx="2979420" cy="5995670"/>
          </a:xfrm>
          <a:prstGeom prst="rect">
            <a:avLst/>
          </a:prstGeom>
        </p:spPr>
      </p:pic>
      <p:sp>
        <p:nvSpPr>
          <p:cNvPr id="2" name="文本框 1"/>
          <p:cNvSpPr txBox="1"/>
          <p:nvPr/>
        </p:nvSpPr>
        <p:spPr>
          <a:xfrm>
            <a:off x="7047230" y="678815"/>
            <a:ext cx="2146300" cy="3784600"/>
          </a:xfrm>
          <a:prstGeom prst="rect">
            <a:avLst/>
          </a:prstGeom>
          <a:noFill/>
        </p:spPr>
        <p:txBody>
          <a:bodyPr wrap="square" rtlCol="0">
            <a:spAutoFit/>
          </a:bodyPr>
          <a:p>
            <a:r>
              <a:rPr lang="en-US" altLang="zh-CN" sz="2400">
                <a:solidFill>
                  <a:schemeClr val="bg1"/>
                </a:solidFill>
                <a:latin typeface="方正行楷简体" panose="02010601030101010101" charset="-122"/>
                <a:ea typeface="方正行楷简体" panose="02010601030101010101" charset="-122"/>
              </a:rPr>
              <a:t>    </a:t>
            </a:r>
            <a:r>
              <a:rPr lang="zh-CN" altLang="en-US" sz="2400">
                <a:solidFill>
                  <a:schemeClr val="bg1"/>
                </a:solidFill>
                <a:latin typeface="方正行楷简体" panose="02010601030101010101" charset="-122"/>
                <a:ea typeface="方正行楷简体" panose="02010601030101010101" charset="-122"/>
              </a:rPr>
              <a:t>这个子页是一个关于会议预订的页面，介绍了参会地的详细信息，且以一个分类的形式介绍，接下来有一个租车预订的功能</a:t>
            </a:r>
            <a:endParaRPr lang="zh-CN" altLang="en-US" sz="2400">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50" fill="hold"/>
                                        <p:tgtEl>
                                          <p:spTgt spid="27"/>
                                        </p:tgtEl>
                                        <p:attrNameLst>
                                          <p:attrName>ppt_x</p:attrName>
                                        </p:attrNameLst>
                                      </p:cBhvr>
                                      <p:tavLst>
                                        <p:tav tm="0">
                                          <p:val>
                                            <p:strVal val="#ppt_x"/>
                                          </p:val>
                                        </p:tav>
                                        <p:tav tm="100000">
                                          <p:val>
                                            <p:strVal val="#ppt_x"/>
                                          </p:val>
                                        </p:tav>
                                      </p:tavLst>
                                    </p:anim>
                                    <p:anim calcmode="lin" valueType="num">
                                      <p:cBhvr additive="base">
                                        <p:cTn id="8" dur="3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heckerboard(across)">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Овал 10"/>
          <p:cNvSpPr/>
          <p:nvPr/>
        </p:nvSpPr>
        <p:spPr>
          <a:xfrm>
            <a:off x="9703435" y="1443990"/>
            <a:ext cx="1093470" cy="1157605"/>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ru-RU" b="0" i="0" u="none" strike="noStrike" kern="0" cap="none" spc="0" normalizeH="0" baseline="0" noProof="0" dirty="0">
                <a:ln>
                  <a:noFill/>
                </a:ln>
                <a:solidFill>
                  <a:schemeClr val="bg1"/>
                </a:solidFill>
                <a:effectLst/>
                <a:uLnTx/>
                <a:uFillTx/>
              </a:rPr>
              <a:t>Exhibition</a:t>
            </a:r>
            <a:endParaRPr kumimoji="0" lang="ru-RU" b="0" i="0" u="none" strike="noStrike" kern="0" cap="none" spc="0" normalizeH="0" baseline="0" noProof="0" dirty="0">
              <a:ln>
                <a:noFill/>
              </a:ln>
              <a:solidFill>
                <a:schemeClr val="bg1"/>
              </a:solidFill>
              <a:effectLst/>
              <a:uLnTx/>
              <a:uFillTx/>
            </a:endParaRPr>
          </a:p>
        </p:txBody>
      </p:sp>
      <p:grpSp>
        <p:nvGrpSpPr>
          <p:cNvPr id="27" name="Группа 3"/>
          <p:cNvGrpSpPr/>
          <p:nvPr/>
        </p:nvGrpSpPr>
        <p:grpSpPr>
          <a:xfrm>
            <a:off x="778510" y="1443990"/>
            <a:ext cx="1141730" cy="1157605"/>
            <a:chOff x="5731460" y="4329833"/>
            <a:chExt cx="823910" cy="823910"/>
          </a:xfrm>
        </p:grpSpPr>
        <p:sp>
          <p:nvSpPr>
            <p:cNvPr id="28"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9" name="Прямоугольник 17"/>
            <p:cNvSpPr/>
            <p:nvPr/>
          </p:nvSpPr>
          <p:spPr>
            <a:xfrm>
              <a:off x="5801149" y="4584217"/>
              <a:ext cx="701040" cy="229140"/>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explain</a:t>
              </a:r>
              <a:endPar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sp>
        <p:nvSpPr>
          <p:cNvPr id="31" name="Прямоугольник 6"/>
          <p:cNvSpPr/>
          <p:nvPr/>
        </p:nvSpPr>
        <p:spPr>
          <a:xfrm>
            <a:off x="2759710" y="0"/>
            <a:ext cx="265557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pic>
        <p:nvPicPr>
          <p:cNvPr id="3" name="图片 2" descr="Tafgvvitle">
            <a:hlinkClick r:id="rId1" action="ppaction://hlinkfile"/>
          </p:cNvPr>
          <p:cNvPicPr>
            <a:picLocks noChangeAspect="1"/>
          </p:cNvPicPr>
          <p:nvPr/>
        </p:nvPicPr>
        <p:blipFill>
          <a:blip r:embed="rId2"/>
          <a:stretch>
            <a:fillRect/>
          </a:stretch>
        </p:blipFill>
        <p:spPr>
          <a:xfrm>
            <a:off x="6132830" y="293370"/>
            <a:ext cx="3192145" cy="6060440"/>
          </a:xfrm>
          <a:prstGeom prst="rect">
            <a:avLst/>
          </a:prstGeom>
        </p:spPr>
      </p:pic>
      <p:sp>
        <p:nvSpPr>
          <p:cNvPr id="2" name="文本框 1"/>
          <p:cNvSpPr txBox="1"/>
          <p:nvPr/>
        </p:nvSpPr>
        <p:spPr>
          <a:xfrm>
            <a:off x="3027045" y="1443990"/>
            <a:ext cx="2121535" cy="2676525"/>
          </a:xfrm>
          <a:prstGeom prst="rect">
            <a:avLst/>
          </a:prstGeom>
          <a:noFill/>
        </p:spPr>
        <p:txBody>
          <a:bodyPr wrap="square" rtlCol="0">
            <a:spAutoFit/>
          </a:bodyPr>
          <a:p>
            <a:r>
              <a:rPr lang="en-US" altLang="zh-CN" sz="2400">
                <a:solidFill>
                  <a:schemeClr val="bg1"/>
                </a:solidFill>
                <a:latin typeface="方正行楷简体" panose="02010601030101010101" charset="-122"/>
                <a:ea typeface="方正行楷简体" panose="02010601030101010101" charset="-122"/>
              </a:rPr>
              <a:t>     </a:t>
            </a:r>
            <a:r>
              <a:rPr lang="zh-CN" altLang="en-US" sz="2400">
                <a:solidFill>
                  <a:schemeClr val="bg1"/>
                </a:solidFill>
                <a:latin typeface="方正行楷简体" panose="02010601030101010101" charset="-122"/>
                <a:ea typeface="方正行楷简体" panose="02010601030101010101" charset="-122"/>
              </a:rPr>
              <a:t>这个页面是一个公司的案例介绍，是一些经典的展会介绍，可供用户详细的了解</a:t>
            </a:r>
            <a:endParaRPr lang="zh-CN" altLang="en-US" sz="2400">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350" fill="hold"/>
                                        <p:tgtEl>
                                          <p:spTgt spid="27"/>
                                        </p:tgtEl>
                                        <p:attrNameLst>
                                          <p:attrName>ppt_x</p:attrName>
                                        </p:attrNameLst>
                                      </p:cBhvr>
                                      <p:tavLst>
                                        <p:tav tm="0">
                                          <p:val>
                                            <p:strVal val="#ppt_x"/>
                                          </p:val>
                                        </p:tav>
                                        <p:tav tm="100000">
                                          <p:val>
                                            <p:strVal val="#ppt_x"/>
                                          </p:val>
                                        </p:tav>
                                      </p:tavLst>
                                    </p:anim>
                                    <p:anim calcmode="lin" valueType="num">
                                      <p:cBhvr additive="base">
                                        <p:cTn id="14" dur="3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heckerboard(across)">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Прямоугольник 6"/>
          <p:cNvSpPr/>
          <p:nvPr/>
        </p:nvSpPr>
        <p:spPr>
          <a:xfrm>
            <a:off x="635" y="0"/>
            <a:ext cx="281559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潮搭</a:t>
            </a:r>
            <a:endPar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endParaRPr>
          </a:p>
        </p:txBody>
      </p:sp>
      <p:pic>
        <p:nvPicPr>
          <p:cNvPr id="4" name="图片 3" descr="023112p83dobvvp24liz4g.png.thumb"/>
          <p:cNvPicPr>
            <a:picLocks noChangeAspect="1"/>
          </p:cNvPicPr>
          <p:nvPr/>
        </p:nvPicPr>
        <p:blipFill>
          <a:blip r:embed="rId1"/>
          <a:stretch>
            <a:fillRect/>
          </a:stretch>
        </p:blipFill>
        <p:spPr>
          <a:xfrm>
            <a:off x="2816225" y="0"/>
            <a:ext cx="4029075" cy="6857365"/>
          </a:xfrm>
          <a:prstGeom prst="rect">
            <a:avLst/>
          </a:prstGeom>
        </p:spPr>
      </p:pic>
      <p:cxnSp>
        <p:nvCxnSpPr>
          <p:cNvPr id="12" name="Прямая соединительная линия 10"/>
          <p:cNvCxnSpPr/>
          <p:nvPr/>
        </p:nvCxnSpPr>
        <p:spPr>
          <a:xfrm>
            <a:off x="492760" y="882650"/>
            <a:ext cx="1035050" cy="1587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9"/>
          <p:cNvCxnSpPr/>
          <p:nvPr/>
        </p:nvCxnSpPr>
        <p:spPr>
          <a:xfrm>
            <a:off x="800762" y="882893"/>
            <a:ext cx="15035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9"/>
          <p:cNvCxnSpPr/>
          <p:nvPr/>
        </p:nvCxnSpPr>
        <p:spPr>
          <a:xfrm>
            <a:off x="508662" y="5832718"/>
            <a:ext cx="15035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10"/>
          <p:cNvCxnSpPr/>
          <p:nvPr/>
        </p:nvCxnSpPr>
        <p:spPr>
          <a:xfrm>
            <a:off x="1196975" y="5832475"/>
            <a:ext cx="1035050" cy="1587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683500" y="680720"/>
            <a:ext cx="3609340" cy="321945"/>
          </a:xfrm>
          <a:prstGeom prst="rect">
            <a:avLst/>
          </a:prstGeom>
          <a:noFill/>
        </p:spPr>
        <p:txBody>
          <a:bodyPr wrap="square" rtlCol="0" anchor="t">
            <a:spAutoFit/>
          </a:bodyPr>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0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0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rPr>
              <a:t>Online retailers</a:t>
            </a:r>
            <a:endParaRPr 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endParaRPr>
          </a:p>
        </p:txBody>
      </p:sp>
      <p:sp>
        <p:nvSpPr>
          <p:cNvPr id="8" name="文本框 7"/>
          <p:cNvSpPr txBox="1"/>
          <p:nvPr/>
        </p:nvSpPr>
        <p:spPr>
          <a:xfrm>
            <a:off x="7550150" y="1214120"/>
            <a:ext cx="4768850" cy="457200"/>
          </a:xfrm>
          <a:prstGeom prst="rect">
            <a:avLst/>
          </a:prstGeom>
          <a:noFill/>
        </p:spPr>
        <p:txBody>
          <a:bodyPr wrap="square" rtlCol="0" anchor="t">
            <a:spAutoFit/>
          </a:bodyPr>
          <a:p>
            <a:r>
              <a:rPr lang="zh-CN" altLang="en-US" sz="2400">
                <a:latin typeface="方正行楷简体" panose="02010601030101010101" charset="-122"/>
                <a:ea typeface="方正行楷简体" panose="02010601030101010101" charset="-122"/>
                <a:sym typeface="+mn-ea"/>
              </a:rPr>
              <a:t>为男性用户购买提供了一种方式</a:t>
            </a:r>
            <a:endParaRPr lang="zh-CN" altLang="en-US" sz="2400"/>
          </a:p>
        </p:txBody>
      </p:sp>
      <p:sp>
        <p:nvSpPr>
          <p:cNvPr id="14" name="文本框 13"/>
          <p:cNvSpPr txBox="1"/>
          <p:nvPr/>
        </p:nvSpPr>
        <p:spPr>
          <a:xfrm>
            <a:off x="7683500" y="2210435"/>
            <a:ext cx="3750945" cy="1476375"/>
          </a:xfrm>
          <a:prstGeom prst="rect">
            <a:avLst/>
          </a:prstGeom>
          <a:noFill/>
        </p:spPr>
        <p:txBody>
          <a:bodyPr wrap="square" rtlCol="0">
            <a:spAutoFit/>
          </a:bodyPr>
          <a:p>
            <a:r>
              <a:rPr lang="en-US" altLang="zh-CN" sz="1200" b="1">
                <a:solidFill>
                  <a:schemeClr val="bg2">
                    <a:lumMod val="50000"/>
                  </a:schemeClr>
                </a:solidFill>
              </a:rPr>
              <a:t>        </a:t>
            </a:r>
            <a:r>
              <a:rPr lang="en-US" altLang="zh-CN" sz="1200" b="1">
                <a:solidFill>
                  <a:schemeClr val="bg2">
                    <a:lumMod val="50000"/>
                  </a:schemeClr>
                </a:solidFill>
                <a:latin typeface="楷体" panose="02010609060101010101" charset="-122"/>
                <a:ea typeface="楷体" panose="02010609060101010101" charset="-122"/>
              </a:rPr>
              <a:t> </a:t>
            </a:r>
            <a:r>
              <a:rPr lang="zh-CN" altLang="en-US" b="1">
                <a:solidFill>
                  <a:schemeClr val="tx1">
                    <a:lumMod val="75000"/>
                    <a:lumOff val="25000"/>
                  </a:schemeClr>
                </a:solidFill>
                <a:latin typeface="楷体" panose="02010609060101010101" charset="-122"/>
                <a:ea typeface="楷体" panose="02010609060101010101" charset="-122"/>
              </a:rPr>
              <a:t>网页具备登录，注册，购物车功能，对不同款式的衣服进行了分类，参照不同的风格，品牌，尺码，颜色进行了设置，用户可以直观的浏览，非常方便。</a:t>
            </a:r>
            <a:endParaRPr lang="zh-CN" altLang="en-US" b="1">
              <a:solidFill>
                <a:schemeClr val="tx1">
                  <a:lumMod val="75000"/>
                  <a:lumOff val="25000"/>
                </a:schemeClr>
              </a:solidFill>
              <a:latin typeface="楷体" panose="02010609060101010101" charset="-122"/>
              <a:ea typeface="楷体" panose="02010609060101010101" charset="-122"/>
            </a:endParaRPr>
          </a:p>
        </p:txBody>
      </p:sp>
      <p:sp>
        <p:nvSpPr>
          <p:cNvPr id="15" name="文本框 14"/>
          <p:cNvSpPr txBox="1"/>
          <p:nvPr/>
        </p:nvSpPr>
        <p:spPr>
          <a:xfrm>
            <a:off x="7683500" y="4052570"/>
            <a:ext cx="3460750" cy="1753235"/>
          </a:xfrm>
          <a:prstGeom prst="rect">
            <a:avLst/>
          </a:prstGeom>
          <a:noFill/>
        </p:spPr>
        <p:txBody>
          <a:bodyPr wrap="square" rtlCol="0">
            <a:spAutoFit/>
          </a:bodyPr>
          <a:p>
            <a:r>
              <a:rPr lang="en-US" altLang="zh-CN" sz="1200" b="1">
                <a:solidFill>
                  <a:schemeClr val="bg2">
                    <a:lumMod val="50000"/>
                  </a:schemeClr>
                </a:solidFill>
              </a:rPr>
              <a:t>          </a:t>
            </a:r>
            <a:r>
              <a:rPr lang="zh-CN" altLang="en-US" b="1">
                <a:solidFill>
                  <a:schemeClr val="tx1">
                    <a:lumMod val="75000"/>
                    <a:lumOff val="25000"/>
                  </a:schemeClr>
                </a:solidFill>
                <a:latin typeface="楷体" panose="02010609060101010101" charset="-122"/>
                <a:ea typeface="楷体" panose="02010609060101010101" charset="-122"/>
              </a:rPr>
              <a:t>网页整体简单大方，使用了暗系色调的灰色为主色调，</a:t>
            </a:r>
            <a:r>
              <a:rPr lang="en-US" altLang="zh-CN" b="1">
                <a:solidFill>
                  <a:schemeClr val="tx1">
                    <a:lumMod val="75000"/>
                    <a:lumOff val="25000"/>
                  </a:schemeClr>
                </a:solidFill>
                <a:latin typeface="楷体" panose="02010609060101010101" charset="-122"/>
                <a:ea typeface="楷体" panose="02010609060101010101" charset="-122"/>
              </a:rPr>
              <a:t>bootstrop</a:t>
            </a:r>
            <a:r>
              <a:rPr lang="zh-CN" altLang="en-US" b="1">
                <a:solidFill>
                  <a:schemeClr val="tx1">
                    <a:lumMod val="75000"/>
                    <a:lumOff val="25000"/>
                  </a:schemeClr>
                </a:solidFill>
                <a:latin typeface="楷体" panose="02010609060101010101" charset="-122"/>
                <a:ea typeface="楷体" panose="02010609060101010101" charset="-122"/>
              </a:rPr>
              <a:t>为框架，加入了</a:t>
            </a:r>
            <a:r>
              <a:rPr lang="en-US" altLang="zh-CN" b="1">
                <a:solidFill>
                  <a:schemeClr val="tx1">
                    <a:lumMod val="75000"/>
                    <a:lumOff val="25000"/>
                  </a:schemeClr>
                </a:solidFill>
                <a:latin typeface="楷体" panose="02010609060101010101" charset="-122"/>
                <a:ea typeface="楷体" panose="02010609060101010101" charset="-122"/>
              </a:rPr>
              <a:t>javascript</a:t>
            </a:r>
            <a:r>
              <a:rPr lang="zh-CN" altLang="en-US" b="1">
                <a:solidFill>
                  <a:schemeClr val="tx1">
                    <a:lumMod val="75000"/>
                    <a:lumOff val="25000"/>
                  </a:schemeClr>
                </a:solidFill>
                <a:latin typeface="楷体" panose="02010609060101010101" charset="-122"/>
                <a:ea typeface="楷体" panose="02010609060101010101" charset="-122"/>
              </a:rPr>
              <a:t>和</a:t>
            </a:r>
            <a:r>
              <a:rPr lang="en-US" altLang="zh-CN" b="1">
                <a:solidFill>
                  <a:schemeClr val="tx1">
                    <a:lumMod val="75000"/>
                    <a:lumOff val="25000"/>
                  </a:schemeClr>
                </a:solidFill>
                <a:latin typeface="楷体" panose="02010609060101010101" charset="-122"/>
                <a:ea typeface="楷体" panose="02010609060101010101" charset="-122"/>
              </a:rPr>
              <a:t>jquery</a:t>
            </a:r>
            <a:r>
              <a:rPr lang="zh-CN" altLang="en-US" b="1">
                <a:solidFill>
                  <a:schemeClr val="tx1">
                    <a:lumMod val="75000"/>
                    <a:lumOff val="25000"/>
                  </a:schemeClr>
                </a:solidFill>
                <a:latin typeface="楷体" panose="02010609060101010101" charset="-122"/>
                <a:ea typeface="楷体" panose="02010609060101010101" charset="-122"/>
              </a:rPr>
              <a:t>来使网页动态展示</a:t>
            </a:r>
            <a:endParaRPr lang="en-US" altLang="zh-CN" b="1">
              <a:solidFill>
                <a:schemeClr val="tx1">
                  <a:lumMod val="75000"/>
                  <a:lumOff val="25000"/>
                </a:schemeClr>
              </a:solidFill>
              <a:latin typeface="楷体" panose="02010609060101010101" charset="-122"/>
              <a:ea typeface="楷体" panose="02010609060101010101" charset="-122"/>
            </a:endParaRPr>
          </a:p>
          <a:p>
            <a:endParaRPr lang="zh-CN" altLang="en-US" b="1">
              <a:solidFill>
                <a:schemeClr val="tx1">
                  <a:lumMod val="75000"/>
                  <a:lumOff val="25000"/>
                </a:schemeClr>
              </a:solidFill>
              <a:latin typeface="楷体" panose="02010609060101010101" charset="-122"/>
              <a:ea typeface="楷体" panose="02010609060101010101" charset="-122"/>
            </a:endParaRPr>
          </a:p>
        </p:txBody>
      </p:sp>
      <p:sp>
        <p:nvSpPr>
          <p:cNvPr id="2" name="文本框 1"/>
          <p:cNvSpPr txBox="1"/>
          <p:nvPr/>
        </p:nvSpPr>
        <p:spPr>
          <a:xfrm>
            <a:off x="995045" y="3686810"/>
            <a:ext cx="826135" cy="365760"/>
          </a:xfrm>
          <a:prstGeom prst="rect">
            <a:avLst/>
          </a:prstGeom>
          <a:noFill/>
        </p:spPr>
        <p:txBody>
          <a:bodyPr wrap="none" rtlCol="0">
            <a:spAutoFit/>
          </a:bodyPr>
          <a:p>
            <a:r>
              <a:rPr lang="en-US" altLang="zh-CN">
                <a:solidFill>
                  <a:schemeClr val="bg1"/>
                </a:solidFill>
                <a:latin typeface="方正行楷简体" panose="02010601030101010101" charset="-122"/>
                <a:ea typeface="方正行楷简体" panose="02010601030101010101" charset="-122"/>
              </a:rPr>
              <a:t>(PC</a:t>
            </a:r>
            <a:r>
              <a:rPr lang="zh-CN" altLang="zh-CN">
                <a:solidFill>
                  <a:schemeClr val="bg1"/>
                </a:solidFill>
                <a:latin typeface="方正行楷简体" panose="02010601030101010101" charset="-122"/>
                <a:ea typeface="方正行楷简体" panose="02010601030101010101" charset="-122"/>
              </a:rPr>
              <a:t>端</a:t>
            </a:r>
            <a:r>
              <a:rPr lang="en-US" altLang="zh-CN">
                <a:solidFill>
                  <a:schemeClr val="bg1"/>
                </a:solidFill>
                <a:latin typeface="方正行楷简体" panose="02010601030101010101" charset="-122"/>
                <a:ea typeface="方正行楷简体" panose="02010601030101010101" charset="-122"/>
              </a:rPr>
              <a:t>)</a:t>
            </a:r>
            <a:endParaRPr lang="en-US" altLang="zh-CN">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4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4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4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4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7" grpId="0"/>
      <p:bldP spid="8"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793113" y="2452333"/>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54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潮搭首页</a:t>
            </a:r>
            <a:endParaRPr kumimoji="0" lang="zh-CN" altLang="en-US" sz="54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1694180" y="3423285"/>
            <a:ext cx="3749675" cy="2432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  </a:t>
            </a:r>
            <a:r>
              <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首页具有不同分类的</a:t>
            </a:r>
            <a:endPar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服装，供用户挑选</a:t>
            </a:r>
            <a:endPar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i="0" u="none" strike="noStrike" kern="1200" cap="none" spc="0" normalizeH="0" baseline="0" noProof="0" dirty="0" smtClean="0">
                <a:ln>
                  <a:noFill/>
                </a:ln>
                <a:solidFill>
                  <a:schemeClr val="tx1">
                    <a:lumMod val="85000"/>
                    <a:lumOff val="15000"/>
                  </a:schemeClr>
                </a:solidFill>
                <a:effectLst/>
                <a:uLnTx/>
                <a:uFillTx/>
                <a:latin typeface="方正行楷简体" panose="02010601030101010101" charset="-122"/>
                <a:ea typeface="方正行楷简体" panose="02010601030101010101" charset="-122"/>
                <a:cs typeface="Poppins" panose="02000000000000000000" pitchFamily="2" charset="0"/>
              </a:rPr>
              <a:t>     </a:t>
            </a:r>
            <a:r>
              <a:rPr kumimoji="0" lang="zh-CN" altLang="en-US" sz="1800" i="0" u="none" strike="noStrike" kern="1200" cap="none" spc="0" normalizeH="0" baseline="0" noProof="0" dirty="0" smtClean="0">
                <a:ln>
                  <a:noFill/>
                </a:ln>
                <a:solidFill>
                  <a:schemeClr val="bg1">
                    <a:lumMod val="50000"/>
                  </a:schemeClr>
                </a:solidFill>
                <a:effectLst/>
                <a:uLnTx/>
                <a:uFillTx/>
                <a:latin typeface="黑体" panose="02010609060101010101" charset="-122"/>
                <a:ea typeface="黑体" panose="02010609060101010101" charset="-122"/>
                <a:cs typeface="Poppins" panose="02000000000000000000" pitchFamily="2" charset="0"/>
              </a:rPr>
              <a:t>首页具有搜索功能，可以进行搜索用户想要的衣服，不同分类的服装都有不同样式的介绍，具有多样性，还有就是同一风格的都可以挑选到，方便用户挑选</a:t>
            </a:r>
            <a:endParaRPr kumimoji="0" lang="zh-CN" altLang="en-US" sz="1800" i="0" u="none" strike="noStrike" kern="1200" cap="none" spc="0" normalizeH="0" baseline="0" noProof="0" dirty="0" smtClean="0">
              <a:ln>
                <a:noFill/>
              </a:ln>
              <a:solidFill>
                <a:schemeClr val="bg1">
                  <a:lumMod val="50000"/>
                </a:schemeClr>
              </a:solidFill>
              <a:effectLst/>
              <a:uLnTx/>
              <a:uFillTx/>
              <a:latin typeface="黑体" panose="02010609060101010101" charset="-122"/>
              <a:ea typeface="黑体" panose="02010609060101010101" charset="-122"/>
              <a:cs typeface="Poppins" panose="02000000000000000000" pitchFamily="2" charset="0"/>
            </a:endParaRPr>
          </a:p>
        </p:txBody>
      </p:sp>
      <p:sp>
        <p:nvSpPr>
          <p:cNvPr id="9" name="Подзаголовок 2"/>
          <p:cNvSpPr txBox="1"/>
          <p:nvPr/>
        </p:nvSpPr>
        <p:spPr>
          <a:xfrm>
            <a:off x="617220" y="1711325"/>
            <a:ext cx="3955415" cy="597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200" b="0"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200" b="0"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Online retailers</a:t>
            </a:r>
            <a:r>
              <a:rPr kumimoji="0" lang="zh-CN" altLang="en-US" sz="2200" b="0" i="1" u="none" strike="noStrike" kern="1200" cap="none" spc="0" normalizeH="0" baseline="0" noProof="0" dirty="0">
                <a:ln>
                  <a:noFill/>
                </a:ln>
                <a:solidFill>
                  <a:schemeClr val="bg1">
                    <a:lumMod val="75000"/>
                  </a:schemeClr>
                </a:solidFill>
                <a:effectLst/>
                <a:uLnTx/>
                <a:uFillTx/>
                <a:latin typeface="FontAwesome" pitchFamily="2" charset="0"/>
                <a:ea typeface="宋体" panose="02010600030101010101" pitchFamily="2" charset="-122"/>
                <a:cs typeface="Linux Libertine" panose="02000503000000000000" pitchFamily="2" charset="0"/>
              </a:rPr>
              <a:t>（</a:t>
            </a:r>
            <a:r>
              <a:rPr kumimoji="0" lang="en-US" altLang="zh-CN" sz="2200" b="0" i="1" u="none" strike="noStrike" kern="1200" cap="none" spc="0" normalizeH="0" baseline="0" noProof="0" dirty="0">
                <a:ln>
                  <a:noFill/>
                </a:ln>
                <a:solidFill>
                  <a:schemeClr val="bg1">
                    <a:lumMod val="75000"/>
                  </a:schemeClr>
                </a:solidFill>
                <a:effectLst/>
                <a:uLnTx/>
                <a:uFillTx/>
                <a:latin typeface="FontAwesome" pitchFamily="2" charset="0"/>
                <a:ea typeface="宋体" panose="02010600030101010101" pitchFamily="2" charset="-122"/>
                <a:cs typeface="Linux Libertine" panose="02000503000000000000" pitchFamily="2" charset="0"/>
              </a:rPr>
              <a:t>PC</a:t>
            </a:r>
            <a:r>
              <a:rPr kumimoji="0" lang="zh-CN" altLang="en-US" sz="2200" b="0" i="1" u="none" strike="noStrike" kern="1200" cap="none" spc="0" normalizeH="0" baseline="0" noProof="0" dirty="0">
                <a:ln>
                  <a:noFill/>
                </a:ln>
                <a:solidFill>
                  <a:schemeClr val="bg1">
                    <a:lumMod val="75000"/>
                  </a:schemeClr>
                </a:solidFill>
                <a:effectLst/>
                <a:uLnTx/>
                <a:uFillTx/>
                <a:latin typeface="FontAwesome" pitchFamily="2" charset="0"/>
                <a:ea typeface="宋体" panose="02010600030101010101" pitchFamily="2" charset="-122"/>
                <a:cs typeface="Linux Libertine" panose="02000503000000000000" pitchFamily="2" charset="0"/>
              </a:rPr>
              <a:t>）</a:t>
            </a:r>
            <a:endParaRPr kumimoji="0" lang="zh-CN" altLang="en-US" sz="2200" b="0" i="1" u="none" strike="noStrike" kern="1200" cap="none" spc="0" normalizeH="0" baseline="0" noProof="0" dirty="0">
              <a:ln>
                <a:noFill/>
              </a:ln>
              <a:solidFill>
                <a:schemeClr val="bg1">
                  <a:lumMod val="75000"/>
                </a:schemeClr>
              </a:solidFill>
              <a:effectLst/>
              <a:uLnTx/>
              <a:uFillTx/>
              <a:latin typeface="FontAwesome" pitchFamily="2" charset="0"/>
              <a:ea typeface="宋体" panose="02010600030101010101" pitchFamily="2" charset="-122"/>
              <a:cs typeface="Linux Libertine" panose="02000503000000000000" pitchFamily="2" charset="0"/>
            </a:endParaRPr>
          </a:p>
        </p:txBody>
      </p:sp>
      <p:cxnSp>
        <p:nvCxnSpPr>
          <p:cNvPr id="13" name="Прямая соединительная линия 12"/>
          <p:cNvCxnSpPr/>
          <p:nvPr/>
        </p:nvCxnSpPr>
        <p:spPr>
          <a:xfrm>
            <a:off x="792848" y="3661996"/>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12" name="图片 11" descr="未标sffsd题-2"/>
          <p:cNvPicPr>
            <a:picLocks noChangeAspect="1"/>
          </p:cNvPicPr>
          <p:nvPr/>
        </p:nvPicPr>
        <p:blipFill>
          <a:blip r:embed="rId1"/>
          <a:stretch>
            <a:fillRect/>
          </a:stretch>
        </p:blipFill>
        <p:spPr>
          <a:xfrm>
            <a:off x="9040495" y="723900"/>
            <a:ext cx="2736215" cy="5370830"/>
          </a:xfrm>
          <a:prstGeom prst="rect">
            <a:avLst/>
          </a:prstGeom>
        </p:spPr>
      </p:pic>
      <p:pic>
        <p:nvPicPr>
          <p:cNvPr id="14" name="图片 13" descr="未标sdfds题-1">
            <a:hlinkClick r:id="rId2" action="ppaction://hlinkfile"/>
          </p:cNvPr>
          <p:cNvPicPr>
            <a:picLocks noChangeAspect="1"/>
          </p:cNvPicPr>
          <p:nvPr/>
        </p:nvPicPr>
        <p:blipFill>
          <a:blip r:embed="rId3"/>
          <a:stretch>
            <a:fillRect/>
          </a:stretch>
        </p:blipFill>
        <p:spPr>
          <a:xfrm>
            <a:off x="6145530" y="723900"/>
            <a:ext cx="2894965" cy="5370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9"/>
                                        </p:tgtEl>
                                        <p:attrNameLst>
                                          <p:attrName>ppt_y</p:attrName>
                                        </p:attrNameLst>
                                      </p:cBhvr>
                                      <p:tavLst>
                                        <p:tav tm="0">
                                          <p:val>
                                            <p:strVal val="#ppt_y"/>
                                          </p:val>
                                        </p:tav>
                                        <p:tav tm="100000">
                                          <p:val>
                                            <p:strVal val="#ppt_y"/>
                                          </p:val>
                                        </p:tav>
                                      </p:tavLst>
                                    </p:anim>
                                    <p:anim calcmode="lin" valueType="num">
                                      <p:cBhvr>
                                        <p:cTn id="9"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6"/>
                                        </p:tgtEl>
                                        <p:attrNameLst>
                                          <p:attrName>ppt_y</p:attrName>
                                        </p:attrNameLst>
                                      </p:cBhvr>
                                      <p:tavLst>
                                        <p:tav tm="0">
                                          <p:val>
                                            <p:strVal val="#ppt_y"/>
                                          </p:val>
                                        </p:tav>
                                        <p:tav tm="100000">
                                          <p:val>
                                            <p:strVal val="#ppt_y"/>
                                          </p:val>
                                        </p:tav>
                                      </p:tavLst>
                                    </p:anim>
                                    <p:anim calcmode="lin" valueType="num">
                                      <p:cBhvr>
                                        <p:cTn id="18"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strips(down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trips(downLeft)">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696593" y="1820508"/>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潮搭分类页</a:t>
            </a:r>
            <a:endPar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1724359" y="3508199"/>
            <a:ext cx="3080084"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分类更多，更详细</a:t>
            </a:r>
            <a:endParaRPr kumimoji="0" lang="zh-CN" altLang="en-US"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smtClean="0">
                <a:ln>
                  <a:noFill/>
                </a:ln>
                <a:solidFill>
                  <a:schemeClr val="bg1">
                    <a:lumMod val="65000"/>
                  </a:schemeClr>
                </a:solidFill>
                <a:effectLst/>
                <a:uLnTx/>
                <a:uFillTx/>
                <a:latin typeface="Poppins" panose="02000000000000000000" pitchFamily="2" charset="0"/>
                <a:ea typeface="+mn-ea"/>
                <a:cs typeface="Poppins" panose="02000000000000000000" pitchFamily="2" charset="0"/>
              </a:rPr>
              <a:t>  </a:t>
            </a:r>
            <a:r>
              <a:rPr kumimoji="0" lang="zh-CN" altLang="en-US" sz="1600" b="1"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mn-ea"/>
                <a:cs typeface="Poppins" panose="02000000000000000000" pitchFamily="2" charset="0"/>
              </a:rPr>
              <a:t> </a:t>
            </a:r>
            <a:r>
              <a:rPr kumimoji="0" lang="zh-CN" altLang="en-US" sz="16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不同尺码，价格</a:t>
            </a:r>
            <a:r>
              <a:rPr kumimoji="0" lang="en-US" sz="16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6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品牌，颜色多样选择，具备商品展示，图片以及文字介绍，更方便用户浏览</a:t>
            </a:r>
            <a:endParaRPr kumimoji="0" lang="zh-CN" altLang="en-US" sz="16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9" name="Подзаголовок 2"/>
          <p:cNvSpPr txBox="1"/>
          <p:nvPr/>
        </p:nvSpPr>
        <p:spPr>
          <a:xfrm>
            <a:off x="696593" y="1187388"/>
            <a:ext cx="3955498" cy="3751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200" b="0"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200" b="0"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2200" b="0"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Classification page</a:t>
            </a:r>
            <a:endParaRPr kumimoji="0" lang="en-US" sz="2200" b="0"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endParaRPr>
          </a:p>
        </p:txBody>
      </p:sp>
      <p:cxnSp>
        <p:nvCxnSpPr>
          <p:cNvPr id="13" name="Прямая соединительная линия 12"/>
          <p:cNvCxnSpPr/>
          <p:nvPr/>
        </p:nvCxnSpPr>
        <p:spPr>
          <a:xfrm>
            <a:off x="696328" y="3661996"/>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11" name="图片 10" descr="index2.html">
            <a:hlinkClick r:id="rId1" action="ppaction://hlinkfile"/>
          </p:cNvPr>
          <p:cNvPicPr>
            <a:picLocks noChangeAspect="1"/>
          </p:cNvPicPr>
          <p:nvPr/>
        </p:nvPicPr>
        <p:blipFill>
          <a:blip r:embed="rId2"/>
          <a:stretch>
            <a:fillRect/>
          </a:stretch>
        </p:blipFill>
        <p:spPr>
          <a:xfrm>
            <a:off x="6585585" y="266065"/>
            <a:ext cx="2765425" cy="61379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9"/>
                                        </p:tgtEl>
                                        <p:attrNameLst>
                                          <p:attrName>ppt_y</p:attrName>
                                        </p:attrNameLst>
                                      </p:cBhvr>
                                      <p:tavLst>
                                        <p:tav tm="0">
                                          <p:val>
                                            <p:strVal val="#ppt_y"/>
                                          </p:val>
                                        </p:tav>
                                        <p:tav tm="100000">
                                          <p:val>
                                            <p:strVal val="#ppt_y"/>
                                          </p:val>
                                        </p:tav>
                                      </p:tavLst>
                                    </p:anim>
                                    <p:anim calcmode="lin" valueType="num">
                                      <p:cBhvr>
                                        <p:cTn id="9"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6"/>
                                        </p:tgtEl>
                                        <p:attrNameLst>
                                          <p:attrName>ppt_y</p:attrName>
                                        </p:attrNameLst>
                                      </p:cBhvr>
                                      <p:tavLst>
                                        <p:tav tm="0">
                                          <p:val>
                                            <p:strVal val="#ppt_y"/>
                                          </p:val>
                                        </p:tav>
                                        <p:tav tm="100000">
                                          <p:val>
                                            <p:strVal val="#ppt_y"/>
                                          </p:val>
                                        </p:tav>
                                      </p:tavLst>
                                    </p:anim>
                                    <p:anim calcmode="lin" valueType="num">
                                      <p:cBhvr>
                                        <p:cTn id="18"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strips(down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6523353" y="1920838"/>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潮搭详情页</a:t>
            </a:r>
            <a:endPar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7423484" y="3756484"/>
            <a:ext cx="3080084"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某一商品进行了详细介绍</a:t>
            </a:r>
            <a:endParaRPr kumimoji="0" lang="zh-CN" alt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smtClean="0">
                <a:ln>
                  <a:noFill/>
                </a:ln>
                <a:solidFill>
                  <a:schemeClr val="bg1">
                    <a:lumMod val="65000"/>
                  </a:schemeClr>
                </a:solidFill>
                <a:effectLst/>
                <a:uLnTx/>
                <a:uFillTx/>
                <a:latin typeface="黑体" panose="02010609060101010101" charset="-122"/>
                <a:ea typeface="黑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有</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商品描述，产品参数，穿着效果，细节做工，尺码说明，商品推荐</a:t>
            </a: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9" name="Подзаголовок 2"/>
          <p:cNvSpPr txBox="1"/>
          <p:nvPr/>
        </p:nvSpPr>
        <p:spPr>
          <a:xfrm>
            <a:off x="6523353" y="1200088"/>
            <a:ext cx="3955498" cy="3751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rPr>
              <a:t>#Details page</a:t>
            </a:r>
            <a:endPar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endParaRPr>
          </a:p>
        </p:txBody>
      </p:sp>
      <p:cxnSp>
        <p:nvCxnSpPr>
          <p:cNvPr id="13" name="Прямая соединительная линия 12"/>
          <p:cNvCxnSpPr/>
          <p:nvPr/>
        </p:nvCxnSpPr>
        <p:spPr>
          <a:xfrm>
            <a:off x="6374498" y="3907106"/>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2" name="图片 1" descr="index3.html">
            <a:hlinkClick r:id="rId1" action="ppaction://hlinkfile"/>
          </p:cNvPr>
          <p:cNvPicPr>
            <a:picLocks noChangeAspect="1"/>
          </p:cNvPicPr>
          <p:nvPr/>
        </p:nvPicPr>
        <p:blipFill>
          <a:blip r:embed="rId2"/>
          <a:stretch>
            <a:fillRect/>
          </a:stretch>
        </p:blipFill>
        <p:spPr>
          <a:xfrm>
            <a:off x="2047875" y="415925"/>
            <a:ext cx="2911475" cy="58153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9"/>
                                        </p:tgtEl>
                                        <p:attrNameLst>
                                          <p:attrName>ppt_y</p:attrName>
                                        </p:attrNameLst>
                                      </p:cBhvr>
                                      <p:tavLst>
                                        <p:tav tm="0">
                                          <p:val>
                                            <p:strVal val="#ppt_y"/>
                                          </p:val>
                                        </p:tav>
                                        <p:tav tm="100000">
                                          <p:val>
                                            <p:strVal val="#ppt_y"/>
                                          </p:val>
                                        </p:tav>
                                      </p:tavLst>
                                    </p:anim>
                                    <p:anim calcmode="lin" valueType="num">
                                      <p:cBhvr>
                                        <p:cTn id="9"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6"/>
                                        </p:tgtEl>
                                        <p:attrNameLst>
                                          <p:attrName>ppt_y</p:attrName>
                                        </p:attrNameLst>
                                      </p:cBhvr>
                                      <p:tavLst>
                                        <p:tav tm="0">
                                          <p:val>
                                            <p:strVal val="#ppt_y"/>
                                          </p:val>
                                        </p:tav>
                                        <p:tav tm="100000">
                                          <p:val>
                                            <p:strVal val="#ppt_y"/>
                                          </p:val>
                                        </p:tav>
                                      </p:tavLst>
                                    </p:anim>
                                    <p:anim calcmode="lin" valueType="num">
                                      <p:cBhvr>
                                        <p:cTn id="18"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strips(downLeft)">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1320163" y="1063588"/>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潮搭注册页</a:t>
            </a:r>
            <a:endPar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3628724" y="3780614"/>
            <a:ext cx="3080084"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若没有账户需先进行注册</a:t>
            </a:r>
            <a:endPar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smtClean="0">
                <a:ln>
                  <a:noFill/>
                </a:ln>
                <a:solidFill>
                  <a:schemeClr val="bg1">
                    <a:lumMod val="65000"/>
                  </a:schemeClr>
                </a:solidFill>
                <a:effectLst/>
                <a:uLnTx/>
                <a:uFillTx/>
                <a:latin typeface="黑体" panose="02010609060101010101" charset="-122"/>
                <a:ea typeface="黑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提供注册功能，输入个人信息便可进行注册，方便快捷</a:t>
            </a:r>
            <a:r>
              <a:rPr kumimoji="0" lang="en-US" sz="11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 </a:t>
            </a:r>
            <a:endParaRPr kumimoji="0" lang="en-US" sz="11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9" name="Подзаголовок 2"/>
          <p:cNvSpPr txBox="1"/>
          <p:nvPr/>
        </p:nvSpPr>
        <p:spPr>
          <a:xfrm>
            <a:off x="3280408" y="2263713"/>
            <a:ext cx="3955498" cy="37513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rPr>
              <a:t># Registration page</a:t>
            </a:r>
            <a:endPar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endParaRPr>
          </a:p>
        </p:txBody>
      </p:sp>
      <p:cxnSp>
        <p:nvCxnSpPr>
          <p:cNvPr id="13" name="Прямая соединительная линия 12"/>
          <p:cNvCxnSpPr/>
          <p:nvPr/>
        </p:nvCxnSpPr>
        <p:spPr>
          <a:xfrm>
            <a:off x="2622918" y="3895041"/>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3" name="图片 2" descr="Titldsae">
            <a:hlinkClick r:id="rId1" action="ppaction://hlinkfile"/>
          </p:cNvPr>
          <p:cNvPicPr>
            <a:picLocks noChangeAspect="1"/>
          </p:cNvPicPr>
          <p:nvPr/>
        </p:nvPicPr>
        <p:blipFill>
          <a:blip r:embed="rId2"/>
          <a:stretch>
            <a:fillRect/>
          </a:stretch>
        </p:blipFill>
        <p:spPr>
          <a:xfrm>
            <a:off x="7235825" y="1063625"/>
            <a:ext cx="3554095" cy="454469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6"/>
                                        </p:tgtEl>
                                        <p:attrNameLst>
                                          <p:attrName>ppt_y</p:attrName>
                                        </p:attrNameLst>
                                      </p:cBhvr>
                                      <p:tavLst>
                                        <p:tav tm="0">
                                          <p:val>
                                            <p:strVal val="#ppt_y"/>
                                          </p:val>
                                        </p:tav>
                                        <p:tav tm="100000">
                                          <p:val>
                                            <p:strVal val="#ppt_y"/>
                                          </p:val>
                                        </p:tav>
                                      </p:tavLst>
                                    </p:anim>
                                    <p:anim calcmode="lin" valueType="num">
                                      <p:cBhvr>
                                        <p:cTn id="9"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9"/>
                                        </p:tgtEl>
                                        <p:attrNameLst>
                                          <p:attrName>ppt_y</p:attrName>
                                        </p:attrNameLst>
                                      </p:cBhvr>
                                      <p:tavLst>
                                        <p:tav tm="0">
                                          <p:val>
                                            <p:strVal val="#ppt_y"/>
                                          </p:val>
                                        </p:tav>
                                        <p:tav tm="100000">
                                          <p:val>
                                            <p:strVal val="#ppt_y"/>
                                          </p:val>
                                        </p:tav>
                                      </p:tavLst>
                                    </p:anim>
                                    <p:anim calcmode="lin" valueType="num">
                                      <p:cBhvr>
                                        <p:cTn id="18"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1" cstate="email"/>
          <a:srcRect/>
          <a:stretch>
            <a:fillRect/>
          </a:stretch>
        </p:blipFill>
        <p:spPr/>
      </p:pic>
      <p:pic>
        <p:nvPicPr>
          <p:cNvPr id="7" name="图片占位符 6"/>
          <p:cNvPicPr>
            <a:picLocks noGrp="1" noChangeAspect="1"/>
          </p:cNvPicPr>
          <p:nvPr>
            <p:ph type="pic" sz="quarter" idx="12"/>
          </p:nvPr>
        </p:nvPicPr>
        <p:blipFill>
          <a:blip r:embed="rId2" cstate="email"/>
          <a:srcRect/>
          <a:stretch>
            <a:fillRect/>
          </a:stretch>
        </p:blipFill>
        <p:spPr/>
      </p:pic>
      <p:pic>
        <p:nvPicPr>
          <p:cNvPr id="6" name="图片占位符 5"/>
          <p:cNvPicPr>
            <a:picLocks noGrp="1" noChangeAspect="1"/>
          </p:cNvPicPr>
          <p:nvPr>
            <p:ph type="pic" sz="quarter" idx="11"/>
          </p:nvPr>
        </p:nvPicPr>
        <p:blipFill>
          <a:blip r:embed="rId3" cstate="email"/>
          <a:srcRect/>
          <a:stretch>
            <a:fillRect/>
          </a:stretch>
        </p:blipFill>
        <p:spPr/>
      </p:pic>
      <p:pic>
        <p:nvPicPr>
          <p:cNvPr id="5" name="图片占位符 4"/>
          <p:cNvPicPr>
            <a:picLocks noGrp="1" noChangeAspect="1"/>
          </p:cNvPicPr>
          <p:nvPr>
            <p:ph type="pic" sz="quarter" idx="10"/>
          </p:nvPr>
        </p:nvPicPr>
        <p:blipFill>
          <a:blip r:embed="rId4" cstate="email"/>
          <a:srcRect/>
          <a:stretch>
            <a:fillRect/>
          </a:stretch>
        </p:blipFill>
        <p:spPr/>
      </p:pic>
      <p:sp>
        <p:nvSpPr>
          <p:cNvPr id="11" name="Прямоугольник 10"/>
          <p:cNvSpPr/>
          <p:nvPr/>
        </p:nvSpPr>
        <p:spPr>
          <a:xfrm>
            <a:off x="0" y="0"/>
            <a:ext cx="3097499" cy="6857999"/>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4" name="Прямоугольник 13"/>
          <p:cNvSpPr/>
          <p:nvPr/>
        </p:nvSpPr>
        <p:spPr>
          <a:xfrm>
            <a:off x="1173693" y="3013501"/>
            <a:ext cx="668773" cy="830997"/>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7200" b="0" i="0" u="none" strike="noStrike" kern="0" cap="none" spc="0" normalizeH="0" baseline="30000" noProof="0" dirty="0" smtClean="0">
                <a:ln>
                  <a:noFill/>
                </a:ln>
                <a:solidFill>
                  <a:schemeClr val="bg1"/>
                </a:solidFill>
                <a:effectLst/>
                <a:uLnTx/>
                <a:uFillTx/>
                <a:latin typeface="FontAwesome" pitchFamily="2" charset="0"/>
              </a:rPr>
              <a:t></a:t>
            </a:r>
            <a:endParaRPr kumimoji="0" lang="en-US" sz="7200" b="0" i="0" u="none" strike="noStrike" kern="0" cap="none" spc="0" normalizeH="0" baseline="30000" noProof="0" dirty="0">
              <a:ln>
                <a:noFill/>
              </a:ln>
              <a:solidFill>
                <a:schemeClr val="bg1"/>
              </a:solidFill>
              <a:effectLst/>
              <a:uLnTx/>
              <a:uFillTx/>
              <a:latin typeface="Pe-icon-7-stroke" pitchFamily="2" charset="0"/>
            </a:endParaRPr>
          </a:p>
        </p:txBody>
      </p:sp>
      <p:sp>
        <p:nvSpPr>
          <p:cNvPr id="20" name="Текст 11"/>
          <p:cNvSpPr txBox="1"/>
          <p:nvPr/>
        </p:nvSpPr>
        <p:spPr>
          <a:xfrm>
            <a:off x="108585" y="3844925"/>
            <a:ext cx="2880360" cy="157162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Poppins SemiBold" panose="02000000000000000000" pitchFamily="2" charset="0"/>
                <a:ea typeface="+mn-ea"/>
                <a:cs typeface="Poppins SemiBold" panose="02000000000000000000" pitchFamily="2" charset="0"/>
              </a:rPr>
              <a:t>自我介绍</a:t>
            </a:r>
            <a:endParaRPr kumimoji="0" lang="zh-CN" altLang="en-US" sz="24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Poppins SemiBold" panose="02000000000000000000" pitchFamily="2" charset="0"/>
              <a:ea typeface="+mn-ea"/>
              <a:cs typeface="Poppins SemiBold" panose="02000000000000000000" pitchFamily="2"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1400" dirty="0">
                <a:solidFill>
                  <a:schemeClr val="bg2"/>
                </a:solidFill>
                <a:effectLst>
                  <a:innerShdw blurRad="63500" dist="50800" dir="13500000">
                    <a:srgbClr val="000000">
                      <a:alpha val="50000"/>
                    </a:srgbClr>
                  </a:innerShdw>
                </a:effectLst>
                <a:cs typeface="+mn-ea"/>
                <a:sym typeface="+mn-lt"/>
              </a:rPr>
              <a:t>Self introduction</a:t>
            </a:r>
            <a:r>
              <a:rPr lang="en-US" altLang="zh-CN" sz="1200" dirty="0">
                <a:solidFill>
                  <a:schemeClr val="bg2">
                    <a:lumMod val="25000"/>
                  </a:schemeClr>
                </a:solidFill>
                <a:cs typeface="+mn-ea"/>
                <a:sym typeface="+mn-lt"/>
              </a:rPr>
              <a:t>.</a:t>
            </a:r>
            <a:endParaRPr kumimoji="0" lang="zh-CN" altLang="en-US" sz="12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1" i="0" u="none" strike="noStrike" kern="1200" cap="none" spc="0" normalizeH="0" baseline="0" noProof="0" dirty="0" smtClean="0">
              <a:ln>
                <a:noFill/>
              </a:ln>
              <a:solidFill>
                <a:schemeClr val="bg1"/>
              </a:solidFill>
              <a:effectLst/>
              <a:uLnTx/>
              <a:uFillTx/>
              <a:latin typeface="Poppins" panose="02000000000000000000" pitchFamily="2" charset="0"/>
              <a:ea typeface="+mn-ea"/>
              <a:cs typeface="Poppins" panose="02000000000000000000" pitchFamily="2" charset="0"/>
            </a:endParaRPr>
          </a:p>
        </p:txBody>
      </p:sp>
      <p:sp>
        <p:nvSpPr>
          <p:cNvPr id="27" name="Прямоугольник 26"/>
          <p:cNvSpPr/>
          <p:nvPr/>
        </p:nvSpPr>
        <p:spPr>
          <a:xfrm>
            <a:off x="3097498" y="1"/>
            <a:ext cx="2995718" cy="6857998"/>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6" name="Прямоугольник 15"/>
          <p:cNvSpPr/>
          <p:nvPr/>
        </p:nvSpPr>
        <p:spPr>
          <a:xfrm>
            <a:off x="4140418" y="3045480"/>
            <a:ext cx="800219"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200" b="0" i="0" u="none" strike="noStrike" kern="0" cap="none" spc="0" normalizeH="0" baseline="30000" noProof="0" dirty="0" smtClean="0">
                <a:ln>
                  <a:noFill/>
                </a:ln>
                <a:solidFill>
                  <a:schemeClr val="bg1"/>
                </a:solidFill>
                <a:effectLst/>
                <a:uLnTx/>
                <a:uFillTx/>
                <a:latin typeface="FontAwesome" pitchFamily="2" charset="0"/>
              </a:rPr>
              <a:t></a:t>
            </a:r>
            <a:endParaRPr kumimoji="0" lang="en-US" sz="7200" b="0" i="0" u="none" strike="noStrike" kern="0" cap="none" spc="0" normalizeH="0" baseline="30000" noProof="0" dirty="0">
              <a:ln>
                <a:noFill/>
              </a:ln>
              <a:solidFill>
                <a:schemeClr val="bg1"/>
              </a:solidFill>
              <a:effectLst/>
              <a:uLnTx/>
              <a:uFillTx/>
              <a:latin typeface="Pe-icon-7-stroke" pitchFamily="2" charset="0"/>
            </a:endParaRPr>
          </a:p>
        </p:txBody>
      </p:sp>
      <p:sp>
        <p:nvSpPr>
          <p:cNvPr id="21" name="Текст 11"/>
          <p:cNvSpPr txBox="1"/>
          <p:nvPr/>
        </p:nvSpPr>
        <p:spPr>
          <a:xfrm>
            <a:off x="3155281"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项目介绍</a:t>
            </a:r>
            <a:endPar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r>
              <a:rPr lang="en-US" altLang="zh-CN" sz="1400" dirty="0">
                <a:solidFill>
                  <a:schemeClr val="bg2"/>
                </a:solidFill>
                <a:effectLst>
                  <a:innerShdw blurRad="63500" dist="50800" dir="13500000">
                    <a:srgbClr val="000000">
                      <a:alpha val="50000"/>
                    </a:srgbClr>
                  </a:innerShdw>
                </a:effectLst>
                <a:cs typeface="+mn-ea"/>
                <a:sym typeface="+mn-lt"/>
              </a:rPr>
              <a:t>Project introduction</a:t>
            </a:r>
            <a:endParaRPr lang="en-US" altLang="zh-CN" sz="1400" dirty="0">
              <a:solidFill>
                <a:schemeClr val="bg2"/>
              </a:solidFill>
              <a:effectLst>
                <a:innerShdw blurRad="63500" dist="50800" dir="13500000">
                  <a:srgbClr val="000000">
                    <a:alpha val="50000"/>
                  </a:srgbClr>
                </a:innerShdw>
              </a:effectLst>
              <a:cs typeface="+mn-ea"/>
              <a:sym typeface="+mn-lt"/>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1" i="0" u="none" strike="noStrike" kern="1200" cap="none" spc="0" normalizeH="0" baseline="0" noProof="0" dirty="0" smtClean="0">
              <a:ln>
                <a:noFill/>
              </a:ln>
              <a:solidFill>
                <a:schemeClr val="bg1"/>
              </a:solidFill>
              <a:effectLst/>
              <a:uLnTx/>
              <a:uFillTx/>
              <a:latin typeface="Poppins" panose="02000000000000000000" pitchFamily="2" charset="0"/>
              <a:ea typeface="+mn-ea"/>
              <a:cs typeface="Poppins" panose="02000000000000000000" pitchFamily="2" charset="0"/>
            </a:endParaRPr>
          </a:p>
        </p:txBody>
      </p:sp>
      <p:sp>
        <p:nvSpPr>
          <p:cNvPr id="29" name="Прямоугольник 28"/>
          <p:cNvSpPr/>
          <p:nvPr/>
        </p:nvSpPr>
        <p:spPr>
          <a:xfrm>
            <a:off x="6087431" y="0"/>
            <a:ext cx="3129902" cy="6858000"/>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2" name="Текст 11"/>
          <p:cNvSpPr txBox="1"/>
          <p:nvPr/>
        </p:nvSpPr>
        <p:spPr>
          <a:xfrm>
            <a:off x="6284821"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能力介绍</a:t>
            </a:r>
            <a:endPar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r>
              <a:rPr lang="en-US" altLang="zh-CN" sz="1400" dirty="0">
                <a:solidFill>
                  <a:schemeClr val="bg2"/>
                </a:solidFill>
                <a:effectLst>
                  <a:innerShdw blurRad="63500" dist="50800" dir="13500000">
                    <a:srgbClr val="000000">
                      <a:alpha val="50000"/>
                    </a:srgbClr>
                  </a:innerShdw>
                </a:effectLst>
                <a:cs typeface="+mn-ea"/>
                <a:sym typeface="+mn-lt"/>
              </a:rPr>
              <a:t>Ability introduction</a:t>
            </a:r>
            <a:r>
              <a:rPr kumimoji="0" lang="it-IT" sz="1400" b="0" i="0" u="none" strike="noStrike" kern="1200" cap="none" spc="0" normalizeH="0" baseline="0" noProof="0" dirty="0">
                <a:solidFill>
                  <a:schemeClr val="bg2"/>
                </a:solidFill>
                <a:effectLst>
                  <a:innerShdw blurRad="63500" dist="50800" dir="13500000">
                    <a:srgbClr val="000000">
                      <a:alpha val="50000"/>
                    </a:srgbClr>
                  </a:innerShdw>
                </a:effectLst>
                <a:uLnTx/>
                <a:uFillTx/>
                <a:latin typeface="Poppins" panose="02000000000000000000" pitchFamily="2" charset="0"/>
                <a:ea typeface="+mn-ea"/>
                <a:cs typeface="Poppins" panose="02000000000000000000" pitchFamily="2" charset="0"/>
              </a:rPr>
              <a:t> </a:t>
            </a:r>
            <a:endParaRPr kumimoji="0" lang="it-IT" sz="1400" b="0" i="0" u="none" strike="noStrike" kern="1200" cap="none" spc="0" normalizeH="0" baseline="0" noProof="0" dirty="0" smtClean="0">
              <a:solidFill>
                <a:schemeClr val="bg2"/>
              </a:solidFill>
              <a:effectLst>
                <a:innerShdw blurRad="63500" dist="50800" dir="13500000">
                  <a:srgbClr val="000000">
                    <a:alpha val="50000"/>
                  </a:srgbClr>
                </a:innerShdw>
              </a:effectLst>
              <a:uLnTx/>
              <a:uFillTx/>
              <a:latin typeface="Poppins" panose="02000000000000000000" pitchFamily="2" charset="0"/>
              <a:ea typeface="+mn-ea"/>
              <a:cs typeface="Poppins" panose="02000000000000000000" pitchFamily="2" charset="0"/>
            </a:endParaRPr>
          </a:p>
        </p:txBody>
      </p:sp>
      <p:sp>
        <p:nvSpPr>
          <p:cNvPr id="30" name="Прямоугольник 29"/>
          <p:cNvSpPr/>
          <p:nvPr/>
        </p:nvSpPr>
        <p:spPr>
          <a:xfrm>
            <a:off x="9216893" y="0"/>
            <a:ext cx="2975785" cy="6873989"/>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3" name="Текст 11"/>
          <p:cNvSpPr txBox="1"/>
          <p:nvPr/>
        </p:nvSpPr>
        <p:spPr>
          <a:xfrm>
            <a:off x="9310052"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发展规划</a:t>
            </a:r>
            <a:endParaRPr kumimoji="0" lang="zh-CN" altLang="en-US" sz="2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r>
              <a:rPr lang="en-US" altLang="zh-CN" sz="1400" dirty="0">
                <a:solidFill>
                  <a:schemeClr val="bg2"/>
                </a:solidFill>
                <a:effectLst>
                  <a:innerShdw blurRad="63500" dist="50800" dir="13500000">
                    <a:srgbClr val="000000">
                      <a:alpha val="50000"/>
                    </a:srgbClr>
                  </a:innerShdw>
                </a:effectLst>
                <a:cs typeface="+mn-ea"/>
                <a:sym typeface="+mn-lt"/>
              </a:rPr>
              <a:t>development planning</a:t>
            </a:r>
            <a:r>
              <a:rPr kumimoji="0" lang="en-US" altLang="zh-CN" sz="1100" b="0" i="0" u="none" strike="noStrike" kern="1200" cap="none" spc="0" normalizeH="0" baseline="0" noProof="0" dirty="0">
                <a:solidFill>
                  <a:schemeClr val="bg2"/>
                </a:solidFill>
                <a:effectLst>
                  <a:innerShdw blurRad="63500" dist="50800" dir="13500000">
                    <a:srgbClr val="000000">
                      <a:alpha val="50000"/>
                    </a:srgbClr>
                  </a:innerShdw>
                </a:effectLst>
                <a:uLnTx/>
                <a:uFillTx/>
                <a:latin typeface="Poppins" panose="02000000000000000000" pitchFamily="2" charset="0"/>
                <a:ea typeface="+mn-ea"/>
                <a:cs typeface="+mn-ea"/>
                <a:sym typeface="+mn-lt"/>
              </a:rPr>
              <a:t> </a:t>
            </a:r>
            <a:endParaRPr kumimoji="0" lang="en-US" altLang="zh-CN" sz="1100" b="1" i="0" u="none" strike="noStrike" kern="1200" cap="none" spc="0" normalizeH="0" baseline="0" noProof="0" dirty="0" smtClean="0">
              <a:solidFill>
                <a:schemeClr val="bg2"/>
              </a:solidFill>
              <a:effectLst>
                <a:innerShdw blurRad="63500" dist="50800" dir="13500000">
                  <a:srgbClr val="000000">
                    <a:alpha val="50000"/>
                  </a:srgbClr>
                </a:innerShdw>
              </a:effectLst>
              <a:uLnTx/>
              <a:uFillTx/>
              <a:latin typeface="Poppins" panose="02000000000000000000" pitchFamily="2" charset="0"/>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4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50" fill="hold"/>
                                        <p:tgtEl>
                                          <p:spTgt spid="14"/>
                                        </p:tgtEl>
                                        <p:attrNameLst>
                                          <p:attrName>ppt_x</p:attrName>
                                        </p:attrNameLst>
                                      </p:cBhvr>
                                      <p:tavLst>
                                        <p:tav tm="0">
                                          <p:val>
                                            <p:strVal val="#ppt_x"/>
                                          </p:val>
                                        </p:tav>
                                        <p:tav tm="100000">
                                          <p:val>
                                            <p:strVal val="#ppt_x"/>
                                          </p:val>
                                        </p:tav>
                                      </p:tavLst>
                                    </p:anim>
                                    <p:anim calcmode="lin" valueType="num">
                                      <p:cBhvr additive="base">
                                        <p:cTn id="13" dur="350" fill="hold"/>
                                        <p:tgtEl>
                                          <p:spTgt spid="14"/>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400" fill="hold"/>
                                        <p:tgtEl>
                                          <p:spTgt spid="20"/>
                                        </p:tgtEl>
                                        <p:attrNameLst>
                                          <p:attrName>ppt_x</p:attrName>
                                        </p:attrNameLst>
                                      </p:cBhvr>
                                      <p:tavLst>
                                        <p:tav tm="0">
                                          <p:val>
                                            <p:strVal val="#ppt_x"/>
                                          </p:val>
                                        </p:tav>
                                        <p:tav tm="100000">
                                          <p:val>
                                            <p:strVal val="#ppt_x"/>
                                          </p:val>
                                        </p:tav>
                                      </p:tavLst>
                                    </p:anim>
                                    <p:anim calcmode="lin" valueType="num">
                                      <p:cBhvr additive="base">
                                        <p:cTn id="18" dur="400" fill="hold"/>
                                        <p:tgtEl>
                                          <p:spTgt spid="20"/>
                                        </p:tgtEl>
                                        <p:attrNameLst>
                                          <p:attrName>ppt_y</p:attrName>
                                        </p:attrNameLst>
                                      </p:cBhvr>
                                      <p:tavLst>
                                        <p:tav tm="0">
                                          <p:val>
                                            <p:strVal val="1+#ppt_h/2"/>
                                          </p:val>
                                        </p:tav>
                                        <p:tav tm="100000">
                                          <p:val>
                                            <p:strVal val="#ppt_y"/>
                                          </p:val>
                                        </p:tav>
                                      </p:tavLst>
                                    </p:anim>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4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350" fill="hold"/>
                                        <p:tgtEl>
                                          <p:spTgt spid="16"/>
                                        </p:tgtEl>
                                        <p:attrNameLst>
                                          <p:attrName>ppt_x</p:attrName>
                                        </p:attrNameLst>
                                      </p:cBhvr>
                                      <p:tavLst>
                                        <p:tav tm="0">
                                          <p:val>
                                            <p:strVal val="#ppt_x"/>
                                          </p:val>
                                        </p:tav>
                                        <p:tav tm="100000">
                                          <p:val>
                                            <p:strVal val="#ppt_x"/>
                                          </p:val>
                                        </p:tav>
                                      </p:tavLst>
                                    </p:anim>
                                    <p:anim calcmode="lin" valueType="num">
                                      <p:cBhvr additive="base">
                                        <p:cTn id="27" dur="350" fill="hold"/>
                                        <p:tgtEl>
                                          <p:spTgt spid="16"/>
                                        </p:tgtEl>
                                        <p:attrNameLst>
                                          <p:attrName>ppt_y</p:attrName>
                                        </p:attrNameLst>
                                      </p:cBhvr>
                                      <p:tavLst>
                                        <p:tav tm="0">
                                          <p:val>
                                            <p:strVal val="0-#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400" fill="hold"/>
                                        <p:tgtEl>
                                          <p:spTgt spid="21"/>
                                        </p:tgtEl>
                                        <p:attrNameLst>
                                          <p:attrName>ppt_x</p:attrName>
                                        </p:attrNameLst>
                                      </p:cBhvr>
                                      <p:tavLst>
                                        <p:tav tm="0">
                                          <p:val>
                                            <p:strVal val="#ppt_x"/>
                                          </p:val>
                                        </p:tav>
                                        <p:tav tm="100000">
                                          <p:val>
                                            <p:strVal val="#ppt_x"/>
                                          </p:val>
                                        </p:tav>
                                      </p:tavLst>
                                    </p:anim>
                                    <p:anim calcmode="lin" valueType="num">
                                      <p:cBhvr additive="base">
                                        <p:cTn id="32" dur="400" fill="hold"/>
                                        <p:tgtEl>
                                          <p:spTgt spid="21"/>
                                        </p:tgtEl>
                                        <p:attrNameLst>
                                          <p:attrName>ppt_y</p:attrName>
                                        </p:attrNameLst>
                                      </p:cBhvr>
                                      <p:tavLst>
                                        <p:tav tm="0">
                                          <p:val>
                                            <p:strVal val="1+#ppt_h/2"/>
                                          </p:val>
                                        </p:tav>
                                        <p:tav tm="100000">
                                          <p:val>
                                            <p:strVal val="#ppt_y"/>
                                          </p:val>
                                        </p:tav>
                                      </p:tavLst>
                                    </p:anim>
                                  </p:childTnLst>
                                </p:cTn>
                              </p:par>
                              <p:par>
                                <p:cTn id="33" presetID="2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400"/>
                                        <p:tgtEl>
                                          <p:spTgt spid="29"/>
                                        </p:tgtEl>
                                      </p:cBhvr>
                                    </p:animEffect>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400" fill="hold"/>
                                        <p:tgtEl>
                                          <p:spTgt spid="22"/>
                                        </p:tgtEl>
                                        <p:attrNameLst>
                                          <p:attrName>ppt_x</p:attrName>
                                        </p:attrNameLst>
                                      </p:cBhvr>
                                      <p:tavLst>
                                        <p:tav tm="0">
                                          <p:val>
                                            <p:strVal val="#ppt_x"/>
                                          </p:val>
                                        </p:tav>
                                        <p:tav tm="100000">
                                          <p:val>
                                            <p:strVal val="#ppt_x"/>
                                          </p:val>
                                        </p:tav>
                                      </p:tavLst>
                                    </p:anim>
                                    <p:anim calcmode="lin" valueType="num">
                                      <p:cBhvr additive="base">
                                        <p:cTn id="40" dur="400" fill="hold"/>
                                        <p:tgtEl>
                                          <p:spTgt spid="22"/>
                                        </p:tgtEl>
                                        <p:attrNameLst>
                                          <p:attrName>ppt_y</p:attrName>
                                        </p:attrNameLst>
                                      </p:cBhvr>
                                      <p:tavLst>
                                        <p:tav tm="0">
                                          <p:val>
                                            <p:strVal val="1+#ppt_h/2"/>
                                          </p:val>
                                        </p:tav>
                                        <p:tav tm="100000">
                                          <p:val>
                                            <p:strVal val="#ppt_y"/>
                                          </p:val>
                                        </p:tav>
                                      </p:tavLst>
                                    </p:anim>
                                  </p:childTnLst>
                                </p:cTn>
                              </p:par>
                              <p:par>
                                <p:cTn id="41" presetID="2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400"/>
                                        <p:tgtEl>
                                          <p:spTgt spid="30"/>
                                        </p:tgtEl>
                                      </p:cBhvr>
                                    </p:animEffect>
                                  </p:childTnLst>
                                </p:cTn>
                              </p:par>
                            </p:childTnLst>
                          </p:cTn>
                        </p:par>
                        <p:par>
                          <p:cTn id="44" fill="hold">
                            <p:stCondLst>
                              <p:cond delay="1500"/>
                            </p:stCondLst>
                            <p:childTnLst>
                              <p:par>
                                <p:cTn id="45" presetID="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400" fill="hold"/>
                                        <p:tgtEl>
                                          <p:spTgt spid="23"/>
                                        </p:tgtEl>
                                        <p:attrNameLst>
                                          <p:attrName>ppt_x</p:attrName>
                                        </p:attrNameLst>
                                      </p:cBhvr>
                                      <p:tavLst>
                                        <p:tav tm="0">
                                          <p:val>
                                            <p:strVal val="#ppt_x"/>
                                          </p:val>
                                        </p:tav>
                                        <p:tav tm="100000">
                                          <p:val>
                                            <p:strVal val="#ppt_x"/>
                                          </p:val>
                                        </p:tav>
                                      </p:tavLst>
                                    </p:anim>
                                    <p:anim calcmode="lin" valueType="num">
                                      <p:cBhvr additive="base">
                                        <p:cTn id="48" dur="4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20" grpId="0"/>
      <p:bldP spid="27" grpId="0" animBg="1"/>
      <p:bldP spid="16" grpId="0"/>
      <p:bldP spid="21" grpId="0"/>
      <p:bldP spid="29" grpId="0" animBg="1"/>
      <p:bldP spid="22" grpId="0"/>
      <p:bldP spid="30"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1320163" y="1063588"/>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潮搭登录页</a:t>
            </a:r>
            <a:endParaRPr kumimoji="0" lang="zh-CN"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2220294" y="3760294"/>
            <a:ext cx="3080084"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rPr>
              <a:t>    </a:t>
            </a:r>
            <a:r>
              <a:rPr kumimoji="0" lang="en-US" altLang="zh-CN" sz="24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  </a:t>
            </a:r>
            <a:r>
              <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购买前需要进行登录，方便加入购物车</a:t>
            </a:r>
            <a:endPar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zh-CN"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用户可以进行扫码登录，也可以账号登录，方式多样</a:t>
            </a:r>
            <a:endParaRPr kumimoji="0" lang="zh-CN" altLang="zh-CN"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9" name="Подзаголовок 2"/>
          <p:cNvSpPr txBox="1"/>
          <p:nvPr/>
        </p:nvSpPr>
        <p:spPr>
          <a:xfrm>
            <a:off x="3248660" y="2114550"/>
            <a:ext cx="3955415" cy="645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b="0" i="1" u="none" strike="noStrike" kern="1200" cap="none" spc="0" normalizeH="0" baseline="0" noProof="0" dirty="0">
                <a:ln>
                  <a:noFill/>
                </a:ln>
                <a:solidFill>
                  <a:schemeClr val="bg1">
                    <a:lumMod val="75000"/>
                  </a:schemeClr>
                </a:solidFill>
                <a:effectLst/>
                <a:uLnTx/>
                <a:uFillTx/>
                <a:ea typeface="Linux Libertine" panose="02000503000000000000" pitchFamily="2" charset="0"/>
              </a:rPr>
              <a:t>#Login page</a:t>
            </a:r>
            <a:endParaRPr kumimoji="0" lang="en-US" b="0" i="1" u="none" strike="noStrike" kern="1200" cap="none" spc="0" normalizeH="0" baseline="0" noProof="0" dirty="0">
              <a:ln>
                <a:noFill/>
              </a:ln>
              <a:solidFill>
                <a:schemeClr val="bg1">
                  <a:lumMod val="75000"/>
                </a:schemeClr>
              </a:solidFill>
              <a:effectLst/>
              <a:uLnTx/>
              <a:uFillTx/>
              <a:ea typeface="Linux Libertine" panose="02000503000000000000" pitchFamily="2" charset="0"/>
            </a:endParaRPr>
          </a:p>
        </p:txBody>
      </p:sp>
      <p:cxnSp>
        <p:nvCxnSpPr>
          <p:cNvPr id="13" name="Прямая соединительная линия 12"/>
          <p:cNvCxnSpPr/>
          <p:nvPr/>
        </p:nvCxnSpPr>
        <p:spPr>
          <a:xfrm>
            <a:off x="1168133" y="3867101"/>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3" name="图片 2" descr="Titldsde">
            <a:hlinkClick r:id="rId1" action="ppaction://hlinkfile"/>
          </p:cNvPr>
          <p:cNvPicPr>
            <a:picLocks noChangeAspect="1"/>
          </p:cNvPicPr>
          <p:nvPr/>
        </p:nvPicPr>
        <p:blipFill>
          <a:blip r:embed="rId2"/>
          <a:stretch>
            <a:fillRect/>
          </a:stretch>
        </p:blipFill>
        <p:spPr>
          <a:xfrm>
            <a:off x="6413500" y="1063625"/>
            <a:ext cx="5301615" cy="403987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6"/>
                                        </p:tgtEl>
                                        <p:attrNameLst>
                                          <p:attrName>ppt_y</p:attrName>
                                        </p:attrNameLst>
                                      </p:cBhvr>
                                      <p:tavLst>
                                        <p:tav tm="0">
                                          <p:val>
                                            <p:strVal val="#ppt_y"/>
                                          </p:val>
                                        </p:tav>
                                        <p:tav tm="100000">
                                          <p:val>
                                            <p:strVal val="#ppt_y"/>
                                          </p:val>
                                        </p:tav>
                                      </p:tavLst>
                                    </p:anim>
                                    <p:anim calcmode="lin" valueType="num">
                                      <p:cBhvr>
                                        <p:cTn id="9"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9"/>
                                        </p:tgtEl>
                                        <p:attrNameLst>
                                          <p:attrName>ppt_y</p:attrName>
                                        </p:attrNameLst>
                                      </p:cBhvr>
                                      <p:tavLst>
                                        <p:tav tm="0">
                                          <p:val>
                                            <p:strVal val="#ppt_y"/>
                                          </p:val>
                                        </p:tav>
                                        <p:tav tm="100000">
                                          <p:val>
                                            <p:strVal val="#ppt_y"/>
                                          </p:val>
                                        </p:tav>
                                      </p:tavLst>
                                    </p:anim>
                                    <p:anim calcmode="lin" valueType="num">
                                      <p:cBhvr>
                                        <p:cTn id="18"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6523353" y="1677633"/>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潮搭品牌页</a:t>
            </a:r>
            <a:endPar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7423484" y="3756484"/>
            <a:ext cx="3080084"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chemeClr val="bg2">
                    <a:lumMod val="25000"/>
                  </a:schemeClr>
                </a:solidFill>
                <a:effectLst/>
                <a:uLnTx/>
                <a:uFillTx/>
                <a:latin typeface="黑体" panose="02010609060101010101" charset="-122"/>
                <a:ea typeface="黑体" panose="02010609060101010101" charset="-122"/>
                <a:cs typeface="Poppins SemiBold" panose="02000000000000000000" pitchFamily="2" charset="0"/>
              </a:rPr>
              <a:t>介绍了不同品牌的东西</a:t>
            </a:r>
            <a:endParaRPr kumimoji="0" lang="zh-CN" altLang="en-US" sz="2000" b="1" i="0" u="none" strike="noStrike" kern="1200" cap="none" spc="0" normalizeH="0" baseline="0" noProof="0" dirty="0" smtClean="0">
              <a:ln>
                <a:noFill/>
              </a:ln>
              <a:solidFill>
                <a:schemeClr val="bg2">
                  <a:lumMod val="25000"/>
                </a:schemeClr>
              </a:solidFill>
              <a:effectLst/>
              <a:uLnTx/>
              <a:uFillTx/>
              <a:latin typeface="黑体" panose="02010609060101010101" charset="-122"/>
              <a:ea typeface="黑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smtClean="0">
                <a:ln>
                  <a:noFill/>
                </a:ln>
                <a:solidFill>
                  <a:schemeClr val="bg1">
                    <a:lumMod val="50000"/>
                  </a:schemeClr>
                </a:solidFill>
                <a:effectLst/>
                <a:uLnTx/>
                <a:uFillTx/>
                <a:latin typeface="黑体" panose="02010609060101010101" charset="-122"/>
                <a:ea typeface="黑体" panose="02010609060101010101" charset="-122"/>
                <a:cs typeface="Poppins" panose="02000000000000000000" pitchFamily="2" charset="0"/>
              </a:rPr>
              <a:t>各个种类的品牌都有陈列，可以让用户选择</a:t>
            </a:r>
            <a:endParaRPr kumimoji="0" lang="zh-CN" altLang="en-US" sz="1800" b="0" i="0" u="none" strike="noStrike" kern="1200" cap="none" spc="0" normalizeH="0" baseline="0" noProof="0" dirty="0" smtClean="0">
              <a:ln>
                <a:noFill/>
              </a:ln>
              <a:solidFill>
                <a:schemeClr val="bg1">
                  <a:lumMod val="50000"/>
                </a:schemeClr>
              </a:solidFill>
              <a:effectLst/>
              <a:uLnTx/>
              <a:uFillTx/>
              <a:latin typeface="黑体" panose="02010609060101010101" charset="-122"/>
              <a:ea typeface="黑体" panose="02010609060101010101" charset="-122"/>
              <a:cs typeface="Poppins" panose="02000000000000000000" pitchFamily="2" charset="0"/>
            </a:endParaRPr>
          </a:p>
        </p:txBody>
      </p:sp>
      <p:sp>
        <p:nvSpPr>
          <p:cNvPr id="9" name="Подзаголовок 2"/>
          <p:cNvSpPr txBox="1"/>
          <p:nvPr/>
        </p:nvSpPr>
        <p:spPr>
          <a:xfrm>
            <a:off x="6523353" y="1056578"/>
            <a:ext cx="3955498" cy="3751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200" b="0"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200" b="0"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2200" b="0"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Brand page</a:t>
            </a:r>
            <a:endParaRPr kumimoji="0" lang="en-US" sz="2200" b="0"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endParaRPr>
          </a:p>
        </p:txBody>
      </p:sp>
      <p:cxnSp>
        <p:nvCxnSpPr>
          <p:cNvPr id="13" name="Прямая соединительная линия 12"/>
          <p:cNvCxnSpPr/>
          <p:nvPr/>
        </p:nvCxnSpPr>
        <p:spPr>
          <a:xfrm>
            <a:off x="6374498" y="3907106"/>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3" name="图片 2" descr="Title">
            <a:hlinkClick r:id="rId1" action="ppaction://hlinkfile"/>
          </p:cNvPr>
          <p:cNvPicPr>
            <a:picLocks noChangeAspect="1"/>
          </p:cNvPicPr>
          <p:nvPr/>
        </p:nvPicPr>
        <p:blipFill>
          <a:blip r:embed="rId2"/>
          <a:stretch>
            <a:fillRect/>
          </a:stretch>
        </p:blipFill>
        <p:spPr>
          <a:xfrm>
            <a:off x="1177925" y="815340"/>
            <a:ext cx="3275965" cy="522668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9"/>
                                        </p:tgtEl>
                                        <p:attrNameLst>
                                          <p:attrName>ppt_y</p:attrName>
                                        </p:attrNameLst>
                                      </p:cBhvr>
                                      <p:tavLst>
                                        <p:tav tm="0">
                                          <p:val>
                                            <p:strVal val="#ppt_y"/>
                                          </p:val>
                                        </p:tav>
                                        <p:tav tm="100000">
                                          <p:val>
                                            <p:strVal val="#ppt_y"/>
                                          </p:val>
                                        </p:tav>
                                      </p:tavLst>
                                    </p:anim>
                                    <p:anim calcmode="lin" valueType="num">
                                      <p:cBhvr>
                                        <p:cTn id="9"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6"/>
                                        </p:tgtEl>
                                        <p:attrNameLst>
                                          <p:attrName>ppt_y</p:attrName>
                                        </p:attrNameLst>
                                      </p:cBhvr>
                                      <p:tavLst>
                                        <p:tav tm="0">
                                          <p:val>
                                            <p:strVal val="#ppt_y"/>
                                          </p:val>
                                        </p:tav>
                                        <p:tav tm="100000">
                                          <p:val>
                                            <p:strVal val="#ppt_y"/>
                                          </p:val>
                                        </p:tav>
                                      </p:tavLst>
                                    </p:anim>
                                    <p:anim calcmode="lin" valueType="num">
                                      <p:cBhvr>
                                        <p:cTn id="18"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占位符 8" descr="023136lsqhz4o92uu5uj37.jpg.thumb"/>
          <p:cNvPicPr>
            <a:picLocks noChangeAspect="1"/>
          </p:cNvPicPr>
          <p:nvPr>
            <p:ph type="pic" sz="quarter" idx="10"/>
          </p:nvPr>
        </p:nvPicPr>
        <p:blipFill>
          <a:blip r:embed="rId1"/>
          <a:stretch>
            <a:fillRect/>
          </a:stretch>
        </p:blipFill>
        <p:spPr>
          <a:xfrm>
            <a:off x="-8255" y="0"/>
            <a:ext cx="3859530" cy="6861810"/>
          </a:xfrm>
          <a:prstGeom prst="rect">
            <a:avLst/>
          </a:prstGeom>
        </p:spPr>
      </p:pic>
      <p:sp>
        <p:nvSpPr>
          <p:cNvPr id="10" name="Прямоугольник 6"/>
          <p:cNvSpPr/>
          <p:nvPr/>
        </p:nvSpPr>
        <p:spPr>
          <a:xfrm>
            <a:off x="9376410" y="3810"/>
            <a:ext cx="281559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潮搭</a:t>
            </a:r>
            <a:endPar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a:t>
            </a:r>
            <a:r>
              <a:rPr kumimoji="0" lang="zh-CN" altLang="ru-RU" sz="28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移动端</a:t>
            </a:r>
            <a:r>
              <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a:t>
            </a:r>
            <a:endPar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endParaRPr>
          </a:p>
        </p:txBody>
      </p:sp>
      <p:sp>
        <p:nvSpPr>
          <p:cNvPr id="2" name="文本框 1"/>
          <p:cNvSpPr txBox="1"/>
          <p:nvPr/>
        </p:nvSpPr>
        <p:spPr>
          <a:xfrm>
            <a:off x="4636135" y="904875"/>
            <a:ext cx="3642360" cy="321945"/>
          </a:xfrm>
          <a:prstGeom prst="rect">
            <a:avLst/>
          </a:prstGeom>
          <a:noFill/>
        </p:spPr>
        <p:txBody>
          <a:bodyPr wrap="none" rtlCol="0" anchor="t">
            <a:spAutoFit/>
          </a:bodyPr>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0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0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rPr>
              <a:t>Online retailers</a:t>
            </a:r>
            <a:r>
              <a:rPr lang="zh-CN" alt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rPr>
              <a:t>（move）</a:t>
            </a:r>
            <a:endParaRPr lang="zh-CN" altLang="en-US" sz="2000"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endParaRPr>
          </a:p>
        </p:txBody>
      </p:sp>
      <p:sp>
        <p:nvSpPr>
          <p:cNvPr id="3" name="文本框 2"/>
          <p:cNvSpPr txBox="1"/>
          <p:nvPr/>
        </p:nvSpPr>
        <p:spPr>
          <a:xfrm>
            <a:off x="4537710" y="1503680"/>
            <a:ext cx="4450080" cy="457200"/>
          </a:xfrm>
          <a:prstGeom prst="rect">
            <a:avLst/>
          </a:prstGeom>
          <a:noFill/>
        </p:spPr>
        <p:txBody>
          <a:bodyPr wrap="none" rtlCol="0" anchor="t">
            <a:spAutoFit/>
          </a:bodyPr>
          <a:p>
            <a:r>
              <a:rPr lang="zh-CN" altLang="en-US" sz="2400">
                <a:latin typeface="方正行楷简体" panose="02010601030101010101" charset="-122"/>
                <a:ea typeface="方正行楷简体" panose="02010601030101010101" charset="-122"/>
              </a:rPr>
              <a:t>适应当下的移动电商购物的潮流</a:t>
            </a:r>
            <a:endParaRPr lang="zh-CN" altLang="en-US" sz="2400">
              <a:latin typeface="方正行楷简体" panose="02010601030101010101" charset="-122"/>
              <a:ea typeface="方正行楷简体" panose="02010601030101010101" charset="-122"/>
            </a:endParaRPr>
          </a:p>
        </p:txBody>
      </p:sp>
      <p:sp>
        <p:nvSpPr>
          <p:cNvPr id="4" name="文本框 3"/>
          <p:cNvSpPr txBox="1"/>
          <p:nvPr/>
        </p:nvSpPr>
        <p:spPr>
          <a:xfrm>
            <a:off x="5047615" y="2336165"/>
            <a:ext cx="3430270" cy="1476375"/>
          </a:xfrm>
          <a:prstGeom prst="rect">
            <a:avLst/>
          </a:prstGeom>
          <a:noFill/>
        </p:spPr>
        <p:txBody>
          <a:bodyPr wrap="square" rtlCol="0" anchor="t">
            <a:spAutoFit/>
          </a:bodyPr>
          <a:p>
            <a:r>
              <a:rPr lang="en-US" altLang="zh-CN" sz="1200" b="1">
                <a:solidFill>
                  <a:schemeClr val="bg2">
                    <a:lumMod val="50000"/>
                  </a:schemeClr>
                </a:solidFill>
              </a:rPr>
              <a:t>      </a:t>
            </a:r>
            <a:r>
              <a:rPr lang="en-US" altLang="zh-CN" sz="1600" b="1">
                <a:solidFill>
                  <a:schemeClr val="bg2">
                    <a:lumMod val="50000"/>
                  </a:schemeClr>
                </a:solidFill>
                <a:latin typeface="楷体" panose="02010609060101010101" charset="-122"/>
                <a:ea typeface="楷体" panose="02010609060101010101" charset="-122"/>
              </a:rPr>
              <a:t> </a:t>
            </a:r>
            <a:r>
              <a:rPr lang="zh-CN" altLang="en-US" b="1">
                <a:solidFill>
                  <a:schemeClr val="bg2">
                    <a:lumMod val="50000"/>
                  </a:schemeClr>
                </a:solidFill>
                <a:latin typeface="楷体" panose="02010609060101010101" charset="-122"/>
                <a:ea typeface="楷体" panose="02010609060101010101" charset="-122"/>
              </a:rPr>
              <a:t>PC端的购物体验的每个环节，包括浏览、搜索、订单提交、支付、评价等都可以在移动端完美实现，实现了</a:t>
            </a:r>
            <a:r>
              <a:rPr lang="en-US" altLang="zh-CN" b="1">
                <a:solidFill>
                  <a:schemeClr val="bg2">
                    <a:lumMod val="50000"/>
                  </a:schemeClr>
                </a:solidFill>
                <a:latin typeface="楷体" panose="02010609060101010101" charset="-122"/>
                <a:ea typeface="楷体" panose="02010609060101010101" charset="-122"/>
              </a:rPr>
              <a:t>PC</a:t>
            </a:r>
            <a:r>
              <a:rPr lang="zh-CN" altLang="en-US" b="1">
                <a:solidFill>
                  <a:schemeClr val="bg2">
                    <a:lumMod val="50000"/>
                  </a:schemeClr>
                </a:solidFill>
                <a:latin typeface="楷体" panose="02010609060101010101" charset="-122"/>
                <a:ea typeface="楷体" panose="02010609060101010101" charset="-122"/>
              </a:rPr>
              <a:t>端与移动端的完美统一</a:t>
            </a:r>
            <a:endParaRPr lang="zh-CN" altLang="en-US" b="1">
              <a:solidFill>
                <a:schemeClr val="bg2">
                  <a:lumMod val="50000"/>
                </a:schemeClr>
              </a:solidFill>
              <a:latin typeface="楷体" panose="02010609060101010101" charset="-122"/>
              <a:ea typeface="楷体" panose="02010609060101010101" charset="-122"/>
            </a:endParaRPr>
          </a:p>
        </p:txBody>
      </p:sp>
      <p:sp>
        <p:nvSpPr>
          <p:cNvPr id="5" name="文本框 4"/>
          <p:cNvSpPr txBox="1"/>
          <p:nvPr/>
        </p:nvSpPr>
        <p:spPr>
          <a:xfrm>
            <a:off x="4921250" y="4070985"/>
            <a:ext cx="3357245" cy="1476375"/>
          </a:xfrm>
          <a:prstGeom prst="rect">
            <a:avLst/>
          </a:prstGeom>
          <a:noFill/>
        </p:spPr>
        <p:txBody>
          <a:bodyPr wrap="square" rtlCol="0" anchor="t">
            <a:spAutoFit/>
          </a:bodyPr>
          <a:p>
            <a:r>
              <a:rPr lang="en-US" altLang="zh-CN" sz="1200" b="1">
                <a:solidFill>
                  <a:schemeClr val="bg2">
                    <a:lumMod val="50000"/>
                  </a:schemeClr>
                </a:solidFill>
              </a:rPr>
              <a:t>         </a:t>
            </a:r>
            <a:r>
              <a:rPr lang="zh-CN" b="1">
                <a:solidFill>
                  <a:schemeClr val="bg1">
                    <a:lumMod val="50000"/>
                  </a:schemeClr>
                </a:solidFill>
                <a:latin typeface="楷体" panose="02010609060101010101" charset="-122"/>
                <a:ea typeface="楷体" panose="02010609060101010101" charset="-122"/>
              </a:rPr>
              <a:t>利用</a:t>
            </a:r>
            <a:r>
              <a:rPr b="1">
                <a:solidFill>
                  <a:schemeClr val="bg1">
                    <a:lumMod val="50000"/>
                  </a:schemeClr>
                </a:solidFill>
                <a:latin typeface="楷体" panose="02010609060101010101" charset="-122"/>
                <a:ea typeface="楷体" panose="02010609060101010101" charset="-122"/>
              </a:rPr>
              <a:t>Flexible实现</a:t>
            </a:r>
            <a:r>
              <a:rPr lang="zh-CN" b="1">
                <a:solidFill>
                  <a:schemeClr val="bg1">
                    <a:lumMod val="50000"/>
                  </a:schemeClr>
                </a:solidFill>
                <a:latin typeface="楷体" panose="02010609060101010101" charset="-122"/>
                <a:ea typeface="楷体" panose="02010609060101010101" charset="-122"/>
              </a:rPr>
              <a:t>移动端电商</a:t>
            </a:r>
            <a:r>
              <a:rPr b="1">
                <a:solidFill>
                  <a:schemeClr val="bg1">
                    <a:lumMod val="50000"/>
                  </a:schemeClr>
                </a:solidFill>
                <a:latin typeface="楷体" panose="02010609060101010101" charset="-122"/>
                <a:ea typeface="楷体" panose="02010609060101010101" charset="-122"/>
              </a:rPr>
              <a:t>H5页面的rem布局适配</a:t>
            </a:r>
            <a:r>
              <a:rPr lang="zh-CN" b="1">
                <a:solidFill>
                  <a:schemeClr val="bg1">
                    <a:lumMod val="50000"/>
                  </a:schemeClr>
                </a:solidFill>
                <a:latin typeface="楷体" panose="02010609060101010101" charset="-122"/>
                <a:ea typeface="楷体" panose="02010609060101010101" charset="-122"/>
              </a:rPr>
              <a:t>，加入了</a:t>
            </a:r>
            <a:r>
              <a:rPr lang="en-US" altLang="zh-CN" b="1">
                <a:solidFill>
                  <a:schemeClr val="bg1">
                    <a:lumMod val="50000"/>
                  </a:schemeClr>
                </a:solidFill>
                <a:latin typeface="楷体" panose="02010609060101010101" charset="-122"/>
                <a:ea typeface="楷体" panose="02010609060101010101" charset="-122"/>
              </a:rPr>
              <a:t>Swiper</a:t>
            </a:r>
            <a:r>
              <a:rPr lang="zh-CN" altLang="en-US" b="1">
                <a:solidFill>
                  <a:schemeClr val="bg1">
                    <a:lumMod val="50000"/>
                  </a:schemeClr>
                </a:solidFill>
                <a:latin typeface="楷体" panose="02010609060101010101" charset="-122"/>
                <a:ea typeface="楷体" panose="02010609060101010101" charset="-122"/>
              </a:rPr>
              <a:t>，使</a:t>
            </a:r>
            <a:r>
              <a:rPr lang="en-US" altLang="zh-CN" b="1">
                <a:solidFill>
                  <a:schemeClr val="bg1">
                    <a:lumMod val="50000"/>
                  </a:schemeClr>
                </a:solidFill>
                <a:latin typeface="楷体" panose="02010609060101010101" charset="-122"/>
                <a:ea typeface="楷体" panose="02010609060101010101" charset="-122"/>
              </a:rPr>
              <a:t>内容</a:t>
            </a:r>
            <a:r>
              <a:rPr lang="zh-CN" altLang="en-US" b="1">
                <a:solidFill>
                  <a:schemeClr val="bg1">
                    <a:lumMod val="50000"/>
                  </a:schemeClr>
                </a:solidFill>
                <a:latin typeface="楷体" panose="02010609060101010101" charset="-122"/>
                <a:ea typeface="楷体" panose="02010609060101010101" charset="-122"/>
              </a:rPr>
              <a:t>可以</a:t>
            </a:r>
            <a:r>
              <a:rPr lang="en-US" altLang="zh-CN" b="1">
                <a:solidFill>
                  <a:schemeClr val="bg1">
                    <a:lumMod val="50000"/>
                  </a:schemeClr>
                </a:solidFill>
                <a:latin typeface="楷体" panose="02010609060101010101" charset="-122"/>
                <a:ea typeface="楷体" panose="02010609060101010101" charset="-122"/>
              </a:rPr>
              <a:t>触摸滑动</a:t>
            </a:r>
            <a:r>
              <a:rPr lang="zh-CN" altLang="en-US" b="1">
                <a:solidFill>
                  <a:schemeClr val="bg1">
                    <a:lumMod val="50000"/>
                  </a:schemeClr>
                </a:solidFill>
                <a:latin typeface="楷体" panose="02010609060101010101" charset="-122"/>
                <a:ea typeface="楷体" panose="02010609060101010101" charset="-122"/>
              </a:rPr>
              <a:t>，实现触屏焦点图、触屏多图切换等常用效果。</a:t>
            </a:r>
            <a:endParaRPr lang="zh-CN" altLang="en-US" b="1">
              <a:solidFill>
                <a:schemeClr val="bg1">
                  <a:lumMod val="50000"/>
                </a:schemeClr>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345748" y="427990"/>
            <a:ext cx="1697355" cy="321945"/>
          </a:xfrm>
          <a:prstGeom prst="rect">
            <a:avLst/>
          </a:prstGeom>
          <a:noFill/>
        </p:spPr>
        <p:txBody>
          <a:bodyPr wrap="none" rtlCol="0" anchor="t">
            <a:spAutoFit/>
          </a:bodyPr>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rPr>
              <a:t>home page</a:t>
            </a:r>
            <a:endParaRPr lang="en-US"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endParaRPr>
          </a:p>
        </p:txBody>
      </p:sp>
      <p:grpSp>
        <p:nvGrpSpPr>
          <p:cNvPr id="5" name="Группа 2"/>
          <p:cNvGrpSpPr/>
          <p:nvPr/>
        </p:nvGrpSpPr>
        <p:grpSpPr>
          <a:xfrm>
            <a:off x="2834640" y="564515"/>
            <a:ext cx="821690" cy="811530"/>
            <a:chOff x="5729188" y="2485107"/>
            <a:chExt cx="823910" cy="823910"/>
          </a:xfrm>
        </p:grpSpPr>
        <p:sp>
          <p:nvSpPr>
            <p:cNvPr id="11" name="Овал 10"/>
            <p:cNvSpPr/>
            <p:nvPr/>
          </p:nvSpPr>
          <p:spPr>
            <a:xfrm>
              <a:off x="5729188" y="2485107"/>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5816762" y="2746112"/>
              <a:ext cx="668773" cy="326856"/>
            </a:xfrm>
            <a:prstGeom prst="rect">
              <a:avLst/>
            </a:prstGeom>
          </p:spPr>
          <p:txBody>
            <a:bodyPr wrap="square">
              <a:spAutoFit/>
            </a:bodyPr>
            <a:p>
              <a:pPr marL="0" marR="0" lvl="0" indent="0" defTabSz="914400" eaLnBrk="1" fontAlgn="auto" latinLnBrk="0" hangingPunct="1">
                <a:lnSpc>
                  <a:spcPts val="1800"/>
                </a:lnSpc>
                <a:spcBef>
                  <a:spcPts val="0"/>
                </a:spcBef>
                <a:spcAft>
                  <a:spcPts val="0"/>
                </a:spcAft>
                <a:buClrTx/>
                <a:buSzTx/>
                <a:buFontTx/>
                <a:buNone/>
                <a:defRPr/>
              </a:pPr>
              <a:r>
                <a:rPr kumimoji="0" lang="en-US" sz="12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12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sp>
        <p:nvSpPr>
          <p:cNvPr id="6" name="文本框 5"/>
          <p:cNvSpPr txBox="1"/>
          <p:nvPr/>
        </p:nvSpPr>
        <p:spPr>
          <a:xfrm>
            <a:off x="5380355" y="1115695"/>
            <a:ext cx="1621790" cy="589280"/>
          </a:xfrm>
          <a:prstGeom prst="rect">
            <a:avLst/>
          </a:prstGeom>
          <a:noFill/>
        </p:spPr>
        <p:txBody>
          <a:bodyPr wrap="square" rtlCol="0" anchor="t">
            <a:spAutoFit/>
          </a:bodyPr>
          <a:p>
            <a:pPr marL="0" marR="0" lvl="0" indent="0" algn="ctr" defTabSz="914400" rtl="0" eaLnBrk="1" fontAlgn="auto" latinLnBrk="0" hangingPunct="1">
              <a:lnSpc>
                <a:spcPct val="90000"/>
              </a:lnSpc>
              <a:spcBef>
                <a:spcPct val="0"/>
              </a:spcBef>
              <a:spcAft>
                <a:spcPts val="0"/>
              </a:spcAft>
              <a:buClrTx/>
              <a:buSzTx/>
              <a:buFontTx/>
              <a:buNone/>
              <a:defRPr/>
            </a:pPr>
            <a:r>
              <a:rPr lang="zh-CN" altLang="en-US" sz="3600">
                <a:latin typeface="方正行楷简体" panose="02010601030101010101" charset="-122"/>
                <a:ea typeface="方正行楷简体" panose="02010601030101010101" charset="-122"/>
              </a:rPr>
              <a:t>首页</a:t>
            </a:r>
            <a:endParaRPr lang="zh-CN" altLang="en-US" sz="3600">
              <a:latin typeface="方正行楷简体" panose="02010601030101010101" charset="-122"/>
              <a:ea typeface="方正行楷简体" panose="02010601030101010101" charset="-122"/>
            </a:endParaRPr>
          </a:p>
        </p:txBody>
      </p:sp>
      <p:grpSp>
        <p:nvGrpSpPr>
          <p:cNvPr id="7" name="Группа 3"/>
          <p:cNvGrpSpPr/>
          <p:nvPr/>
        </p:nvGrpSpPr>
        <p:grpSpPr>
          <a:xfrm>
            <a:off x="9126805" y="552218"/>
            <a:ext cx="823910" cy="823910"/>
            <a:chOff x="9085530" y="904643"/>
            <a:chExt cx="823910" cy="823910"/>
          </a:xfrm>
        </p:grpSpPr>
        <p:sp>
          <p:nvSpPr>
            <p:cNvPr id="17" name="Овал 16"/>
            <p:cNvSpPr/>
            <p:nvPr/>
          </p:nvSpPr>
          <p:spPr>
            <a:xfrm>
              <a:off x="9085530" y="90464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9173517" y="1164742"/>
              <a:ext cx="647933" cy="303673"/>
            </a:xfrm>
            <a:prstGeom prst="rect">
              <a:avLst/>
            </a:prstGeom>
          </p:spPr>
          <p:txBody>
            <a:bodyPr wrap="non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sz="14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10:30</a:t>
              </a:r>
              <a:endParaRPr kumimoji="0" lang="en-US" sz="1400" b="0" i="0" u="none" strike="noStrike" kern="0" cap="none" spc="0" normalizeH="0" baseline="0" noProof="0" dirty="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pic>
        <p:nvPicPr>
          <p:cNvPr id="2" name="图片 1" descr="未标dsafasf题-3">
            <a:hlinkClick r:id="rId1" action="ppaction://hlinkfile"/>
          </p:cNvPr>
          <p:cNvPicPr>
            <a:picLocks noChangeAspect="1"/>
          </p:cNvPicPr>
          <p:nvPr/>
        </p:nvPicPr>
        <p:blipFill>
          <a:blip r:embed="rId2"/>
          <a:stretch>
            <a:fillRect/>
          </a:stretch>
        </p:blipFill>
        <p:spPr>
          <a:xfrm>
            <a:off x="1548765" y="2125345"/>
            <a:ext cx="2107565" cy="3782695"/>
          </a:xfrm>
          <a:prstGeom prst="rect">
            <a:avLst/>
          </a:prstGeom>
        </p:spPr>
      </p:pic>
      <p:pic>
        <p:nvPicPr>
          <p:cNvPr id="8" name="图片 7" descr="未标dsafas题-4"/>
          <p:cNvPicPr>
            <a:picLocks noChangeAspect="1"/>
          </p:cNvPicPr>
          <p:nvPr/>
        </p:nvPicPr>
        <p:blipFill>
          <a:blip r:embed="rId3"/>
          <a:stretch>
            <a:fillRect/>
          </a:stretch>
        </p:blipFill>
        <p:spPr>
          <a:xfrm>
            <a:off x="5137150" y="2125345"/>
            <a:ext cx="2232025" cy="3782695"/>
          </a:xfrm>
          <a:prstGeom prst="rect">
            <a:avLst/>
          </a:prstGeom>
        </p:spPr>
      </p:pic>
      <p:pic>
        <p:nvPicPr>
          <p:cNvPr id="9" name="图片 8" descr="未标gfdaggs题-5"/>
          <p:cNvPicPr>
            <a:picLocks noChangeAspect="1"/>
          </p:cNvPicPr>
          <p:nvPr/>
        </p:nvPicPr>
        <p:blipFill>
          <a:blip r:embed="rId4"/>
          <a:stretch>
            <a:fillRect/>
          </a:stretch>
        </p:blipFill>
        <p:spPr>
          <a:xfrm>
            <a:off x="8743950" y="2125980"/>
            <a:ext cx="2261235" cy="3782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ppt_x"/>
                                          </p:val>
                                        </p:tav>
                                        <p:tav tm="100000">
                                          <p:val>
                                            <p:strVal val="#ppt_x"/>
                                          </p:val>
                                        </p:tav>
                                      </p:tavLst>
                                    </p:anim>
                                    <p:anim calcmode="lin" valueType="num">
                                      <p:cBhvr additive="base">
                                        <p:cTn id="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350" fill="hold"/>
                                        <p:tgtEl>
                                          <p:spTgt spid="7"/>
                                        </p:tgtEl>
                                        <p:attrNameLst>
                                          <p:attrName>ppt_x</p:attrName>
                                        </p:attrNameLst>
                                      </p:cBhvr>
                                      <p:tavLst>
                                        <p:tav tm="0">
                                          <p:val>
                                            <p:strVal val="#ppt_x"/>
                                          </p:val>
                                        </p:tav>
                                        <p:tav tm="100000">
                                          <p:val>
                                            <p:strVal val="#ppt_x"/>
                                          </p:val>
                                        </p:tav>
                                      </p:tavLst>
                                    </p:anim>
                                    <p:anim calcmode="lin" valueType="num">
                                      <p:cBhvr additive="base">
                                        <p:cTn id="14" dur="3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252720" y="427990"/>
            <a:ext cx="1883410" cy="321945"/>
          </a:xfrm>
          <a:prstGeom prst="rect">
            <a:avLst/>
          </a:prstGeom>
          <a:noFill/>
        </p:spPr>
        <p:txBody>
          <a:bodyPr wrap="none" rtlCol="0" anchor="t">
            <a:spAutoFit/>
          </a:bodyPr>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Brand  </a:t>
            </a:r>
            <a:r>
              <a:rPr lang="en-US"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rPr>
              <a:t>page</a:t>
            </a:r>
            <a:endParaRPr lang="en-US"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endParaRPr>
          </a:p>
        </p:txBody>
      </p:sp>
      <p:grpSp>
        <p:nvGrpSpPr>
          <p:cNvPr id="5" name="Группа 2"/>
          <p:cNvGrpSpPr/>
          <p:nvPr/>
        </p:nvGrpSpPr>
        <p:grpSpPr>
          <a:xfrm>
            <a:off x="4526915" y="2512695"/>
            <a:ext cx="1109345" cy="1109345"/>
            <a:chOff x="5729188" y="2485107"/>
            <a:chExt cx="823910" cy="823910"/>
          </a:xfrm>
        </p:grpSpPr>
        <p:sp>
          <p:nvSpPr>
            <p:cNvPr id="11" name="Овал 10"/>
            <p:cNvSpPr/>
            <p:nvPr/>
          </p:nvSpPr>
          <p:spPr>
            <a:xfrm>
              <a:off x="5729188" y="2485107"/>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5816908" y="2815694"/>
              <a:ext cx="736190" cy="239108"/>
            </a:xfrm>
            <a:prstGeom prst="rect">
              <a:avLst/>
            </a:prstGeom>
          </p:spPr>
          <p:txBody>
            <a:bodyPr wrap="square">
              <a:spAutoFit/>
            </a:bodyPr>
            <a:p>
              <a:pPr marL="0" marR="0" lvl="0" indent="0"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20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grpSp>
        <p:nvGrpSpPr>
          <p:cNvPr id="7" name="Группа 3"/>
          <p:cNvGrpSpPr/>
          <p:nvPr/>
        </p:nvGrpSpPr>
        <p:grpSpPr>
          <a:xfrm>
            <a:off x="6538595" y="4374515"/>
            <a:ext cx="1157605" cy="1124585"/>
            <a:chOff x="5731460" y="4329833"/>
            <a:chExt cx="823910" cy="823910"/>
          </a:xfrm>
        </p:grpSpPr>
        <p:sp>
          <p:nvSpPr>
            <p:cNvPr id="17"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5827702" y="4630741"/>
              <a:ext cx="647933" cy="235868"/>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6</a:t>
              </a:r>
              <a:r>
                <a:rPr kumimoji="0" lang="en-US" altLang="zh-CN"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宋体" panose="02010600030101010101" pitchFamily="2" charset="-122"/>
                  <a:cs typeface="Lato Heavy" panose="020F0502020204030203" pitchFamily="34" charset="0"/>
                </a:rPr>
                <a:t>:00</a:t>
              </a:r>
              <a:endParaRPr kumimoji="0" lang="en-US" altLang="zh-CN"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宋体" panose="02010600030101010101" pitchFamily="2" charset="-122"/>
                <a:cs typeface="Lato Heavy" panose="020F0502020204030203" pitchFamily="34" charset="0"/>
              </a:endParaRPr>
            </a:p>
          </p:txBody>
        </p:sp>
      </p:grpSp>
      <p:pic>
        <p:nvPicPr>
          <p:cNvPr id="3" name="图片 2" descr="未标题fdhs-2"/>
          <p:cNvPicPr>
            <a:picLocks noChangeAspect="1"/>
          </p:cNvPicPr>
          <p:nvPr/>
        </p:nvPicPr>
        <p:blipFill>
          <a:blip r:embed="rId1"/>
          <a:stretch>
            <a:fillRect/>
          </a:stretch>
        </p:blipFill>
        <p:spPr>
          <a:xfrm>
            <a:off x="8477250" y="210820"/>
            <a:ext cx="2791460" cy="6436360"/>
          </a:xfrm>
          <a:prstGeom prst="rect">
            <a:avLst/>
          </a:prstGeom>
        </p:spPr>
      </p:pic>
      <p:pic>
        <p:nvPicPr>
          <p:cNvPr id="12" name="图片 11" descr="未标题vcadsfga-1">
            <a:hlinkClick r:id="rId2" action="ppaction://hlinkfile"/>
          </p:cNvPr>
          <p:cNvPicPr>
            <a:picLocks noChangeAspect="1"/>
          </p:cNvPicPr>
          <p:nvPr/>
        </p:nvPicPr>
        <p:blipFill>
          <a:blip r:embed="rId3"/>
          <a:stretch>
            <a:fillRect/>
          </a:stretch>
        </p:blipFill>
        <p:spPr>
          <a:xfrm>
            <a:off x="1134745" y="210820"/>
            <a:ext cx="2724785" cy="6337935"/>
          </a:xfrm>
          <a:prstGeom prst="rect">
            <a:avLst/>
          </a:prstGeom>
        </p:spPr>
      </p:pic>
      <p:sp>
        <p:nvSpPr>
          <p:cNvPr id="2" name="文本框 1"/>
          <p:cNvSpPr txBox="1"/>
          <p:nvPr/>
        </p:nvSpPr>
        <p:spPr>
          <a:xfrm>
            <a:off x="5264785" y="1158240"/>
            <a:ext cx="1859280" cy="700405"/>
          </a:xfrm>
          <a:prstGeom prst="rect">
            <a:avLst/>
          </a:prstGeom>
          <a:noFill/>
        </p:spPr>
        <p:txBody>
          <a:bodyPr wrap="none" rtlCol="0" anchor="t">
            <a:spAutoFit/>
          </a:bodyPr>
          <a:p>
            <a:pPr marL="0" marR="0" lvl="0" indent="0" algn="ctr" defTabSz="914400" rtl="0" eaLnBrk="1" fontAlgn="auto" latinLnBrk="0" hangingPunct="1">
              <a:lnSpc>
                <a:spcPct val="90000"/>
              </a:lnSpc>
              <a:spcBef>
                <a:spcPct val="0"/>
              </a:spcBef>
              <a:spcAft>
                <a:spcPts val="0"/>
              </a:spcAft>
              <a:buClrTx/>
              <a:buSzTx/>
              <a:buFontTx/>
              <a:buNone/>
              <a:defRPr/>
            </a:pPr>
            <a:r>
              <a:rPr lang="zh-CN" altLang="en-US" sz="4400">
                <a:latin typeface="方正行楷简体" panose="02010601030101010101" charset="-122"/>
                <a:ea typeface="方正行楷简体" panose="02010601030101010101" charset="-122"/>
              </a:rPr>
              <a:t>品牌页</a:t>
            </a:r>
            <a:endParaRPr lang="zh-CN" altLang="en-US" sz="4400">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50" fill="hold"/>
                                        <p:tgtEl>
                                          <p:spTgt spid="5"/>
                                        </p:tgtEl>
                                        <p:attrNameLst>
                                          <p:attrName>ppt_x</p:attrName>
                                        </p:attrNameLst>
                                      </p:cBhvr>
                                      <p:tavLst>
                                        <p:tav tm="0">
                                          <p:val>
                                            <p:strVal val="#ppt_x"/>
                                          </p:val>
                                        </p:tav>
                                        <p:tav tm="100000">
                                          <p:val>
                                            <p:strVal val="#ppt_x"/>
                                          </p:val>
                                        </p:tav>
                                      </p:tavLst>
                                    </p:anim>
                                    <p:anim calcmode="lin" valueType="num">
                                      <p:cBhvr additive="base">
                                        <p:cTn id="1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50" fill="hold"/>
                                        <p:tgtEl>
                                          <p:spTgt spid="7"/>
                                        </p:tgtEl>
                                        <p:attrNameLst>
                                          <p:attrName>ppt_x</p:attrName>
                                        </p:attrNameLst>
                                      </p:cBhvr>
                                      <p:tavLst>
                                        <p:tav tm="0">
                                          <p:val>
                                            <p:strVal val="#ppt_x"/>
                                          </p:val>
                                        </p:tav>
                                        <p:tav tm="100000">
                                          <p:val>
                                            <p:strVal val="#ppt_x"/>
                                          </p:val>
                                        </p:tav>
                                      </p:tavLst>
                                    </p:anim>
                                    <p:anim calcmode="lin" valueType="num">
                                      <p:cBhvr additive="base">
                                        <p:cTn id="24" dur="3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ppt_y</p:attrName>
                                        </p:attrNameLst>
                                      </p:cBhvr>
                                      <p:tavLst>
                                        <p:tav tm="0">
                                          <p:val>
                                            <p:strVal val="#ppt_y+#ppt_h*1.125000"/>
                                          </p:val>
                                        </p:tav>
                                        <p:tav tm="100000">
                                          <p:val>
                                            <p:strVal val="#ppt_y"/>
                                          </p:val>
                                        </p:tav>
                                      </p:tavLst>
                                    </p:anim>
                                    <p:animEffect transition="in" filter="wipe(up)">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tgtEl>
                                          <p:spTgt spid="3"/>
                                        </p:tgtEl>
                                        <p:attrNameLst>
                                          <p:attrName>ppt_y</p:attrName>
                                        </p:attrNameLst>
                                      </p:cBhvr>
                                      <p:tavLst>
                                        <p:tav tm="0">
                                          <p:val>
                                            <p:strVal val="#ppt_y+#ppt_h*1.125000"/>
                                          </p:val>
                                        </p:tav>
                                        <p:tav tm="100000">
                                          <p:val>
                                            <p:strVal val="#ppt_y"/>
                                          </p:val>
                                        </p:tav>
                                      </p:tavLst>
                                    </p:anim>
                                    <p:animEffect transition="in" filter="wipe(up)">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704398" y="2716530"/>
            <a:ext cx="2811145" cy="321945"/>
          </a:xfrm>
          <a:prstGeom prst="rect">
            <a:avLst/>
          </a:prstGeom>
          <a:noFill/>
        </p:spPr>
        <p:txBody>
          <a:bodyPr wrap="none" rtlCol="0" anchor="t">
            <a:spAutoFit/>
          </a:bodyPr>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0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0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0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rPr>
              <a:t>Classification page</a:t>
            </a:r>
            <a:endParaRPr lang="en-US" sz="20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endParaRPr>
          </a:p>
        </p:txBody>
      </p:sp>
      <p:grpSp>
        <p:nvGrpSpPr>
          <p:cNvPr id="5" name="Группа 2"/>
          <p:cNvGrpSpPr/>
          <p:nvPr/>
        </p:nvGrpSpPr>
        <p:grpSpPr>
          <a:xfrm>
            <a:off x="5351780" y="600075"/>
            <a:ext cx="1155065" cy="1143635"/>
            <a:chOff x="3814584" y="2249796"/>
            <a:chExt cx="823910" cy="823910"/>
          </a:xfrm>
        </p:grpSpPr>
        <p:sp>
          <p:nvSpPr>
            <p:cNvPr id="11" name="Овал 10"/>
            <p:cNvSpPr/>
            <p:nvPr/>
          </p:nvSpPr>
          <p:spPr>
            <a:xfrm>
              <a:off x="3814584" y="2249796"/>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3906391" y="2567175"/>
              <a:ext cx="668773" cy="231939"/>
            </a:xfrm>
            <a:prstGeom prst="rect">
              <a:avLst/>
            </a:prstGeom>
          </p:spPr>
          <p:txBody>
            <a:bodyPr wrap="square">
              <a:spAutoFit/>
            </a:bodyPr>
            <a:p>
              <a:pPr marL="0" marR="0" lvl="0" indent="0"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20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sp>
        <p:nvSpPr>
          <p:cNvPr id="6" name="文本框 5"/>
          <p:cNvSpPr txBox="1"/>
          <p:nvPr/>
        </p:nvSpPr>
        <p:spPr>
          <a:xfrm>
            <a:off x="5124133" y="3459480"/>
            <a:ext cx="1706880" cy="645160"/>
          </a:xfrm>
          <a:prstGeom prst="rect">
            <a:avLst/>
          </a:prstGeom>
          <a:noFill/>
        </p:spPr>
        <p:txBody>
          <a:bodyPr wrap="none" rtlCol="0" anchor="t">
            <a:spAutoFit/>
          </a:bodyPr>
          <a:p>
            <a:pPr marL="0" marR="0" lvl="0" indent="0" algn="ctr" defTabSz="914400" rtl="0" eaLnBrk="1" fontAlgn="auto" latinLnBrk="0" hangingPunct="1">
              <a:lnSpc>
                <a:spcPct val="90000"/>
              </a:lnSpc>
              <a:spcBef>
                <a:spcPct val="0"/>
              </a:spcBef>
              <a:spcAft>
                <a:spcPts val="0"/>
              </a:spcAft>
              <a:buClrTx/>
              <a:buSzTx/>
              <a:buFontTx/>
              <a:buNone/>
              <a:defRPr/>
            </a:pPr>
            <a:r>
              <a:rPr lang="zh-CN" altLang="en-US" sz="4000">
                <a:latin typeface="方正行楷简体" panose="02010601030101010101" charset="-122"/>
                <a:ea typeface="方正行楷简体" panose="02010601030101010101" charset="-122"/>
              </a:rPr>
              <a:t>分类页</a:t>
            </a:r>
            <a:endParaRPr lang="zh-CN" altLang="en-US" sz="4000">
              <a:latin typeface="方正行楷简体" panose="02010601030101010101" charset="-122"/>
              <a:ea typeface="方正行楷简体" panose="02010601030101010101" charset="-122"/>
            </a:endParaRPr>
          </a:p>
        </p:txBody>
      </p:sp>
      <p:grpSp>
        <p:nvGrpSpPr>
          <p:cNvPr id="7" name="Группа 3"/>
          <p:cNvGrpSpPr/>
          <p:nvPr/>
        </p:nvGrpSpPr>
        <p:grpSpPr>
          <a:xfrm>
            <a:off x="5351780" y="4457700"/>
            <a:ext cx="1125855" cy="1141730"/>
            <a:chOff x="9085530" y="869359"/>
            <a:chExt cx="823910" cy="823910"/>
          </a:xfrm>
        </p:grpSpPr>
        <p:sp>
          <p:nvSpPr>
            <p:cNvPr id="17" name="Овал 16"/>
            <p:cNvSpPr/>
            <p:nvPr/>
          </p:nvSpPr>
          <p:spPr>
            <a:xfrm>
              <a:off x="9085530" y="869359"/>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9246976" y="1164742"/>
              <a:ext cx="501015" cy="232326"/>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0:00</a:t>
              </a:r>
              <a:endParaRPr kumimoji="0" lang="en-US" sz="2000" b="0" i="0" u="none" strike="noStrike" kern="0" cap="none" spc="0" normalizeH="0" baseline="0" noProof="0" dirty="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pic>
        <p:nvPicPr>
          <p:cNvPr id="2" name="图片 1" descr="dsafdsa"/>
          <p:cNvPicPr>
            <a:picLocks noChangeAspect="1"/>
          </p:cNvPicPr>
          <p:nvPr/>
        </p:nvPicPr>
        <p:blipFill>
          <a:blip r:embed="rId1"/>
          <a:stretch>
            <a:fillRect/>
          </a:stretch>
        </p:blipFill>
        <p:spPr>
          <a:xfrm>
            <a:off x="9425940" y="355600"/>
            <a:ext cx="1998345" cy="3443605"/>
          </a:xfrm>
          <a:prstGeom prst="rect">
            <a:avLst/>
          </a:prstGeom>
        </p:spPr>
      </p:pic>
      <p:pic>
        <p:nvPicPr>
          <p:cNvPr id="3" name="图片 2" descr="fsadfasf"/>
          <p:cNvPicPr>
            <a:picLocks noChangeAspect="1"/>
          </p:cNvPicPr>
          <p:nvPr/>
        </p:nvPicPr>
        <p:blipFill>
          <a:blip r:embed="rId2"/>
          <a:stretch>
            <a:fillRect/>
          </a:stretch>
        </p:blipFill>
        <p:spPr>
          <a:xfrm>
            <a:off x="8144510" y="3136900"/>
            <a:ext cx="1998345" cy="3119755"/>
          </a:xfrm>
          <a:prstGeom prst="rect">
            <a:avLst/>
          </a:prstGeom>
        </p:spPr>
      </p:pic>
      <p:pic>
        <p:nvPicPr>
          <p:cNvPr id="8" name="图片 7" descr="sdfsadfas"/>
          <p:cNvPicPr>
            <a:picLocks noChangeAspect="1"/>
          </p:cNvPicPr>
          <p:nvPr/>
        </p:nvPicPr>
        <p:blipFill>
          <a:blip r:embed="rId3"/>
          <a:stretch>
            <a:fillRect/>
          </a:stretch>
        </p:blipFill>
        <p:spPr>
          <a:xfrm>
            <a:off x="1944370" y="2989580"/>
            <a:ext cx="2166620" cy="3300730"/>
          </a:xfrm>
          <a:prstGeom prst="rect">
            <a:avLst/>
          </a:prstGeom>
        </p:spPr>
      </p:pic>
      <p:pic>
        <p:nvPicPr>
          <p:cNvPr id="9" name="图片 8" descr="未标fdgd题-7">
            <a:hlinkClick r:id="rId4" action="ppaction://hlinkfile"/>
          </p:cNvPr>
          <p:cNvPicPr>
            <a:picLocks noChangeAspect="1"/>
          </p:cNvPicPr>
          <p:nvPr/>
        </p:nvPicPr>
        <p:blipFill>
          <a:blip r:embed="rId5"/>
          <a:stretch>
            <a:fillRect/>
          </a:stretch>
        </p:blipFill>
        <p:spPr>
          <a:xfrm>
            <a:off x="368935" y="600075"/>
            <a:ext cx="2059305" cy="3576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ppt_x"/>
                                          </p:val>
                                        </p:tav>
                                        <p:tav tm="100000">
                                          <p:val>
                                            <p:strVal val="#ppt_x"/>
                                          </p:val>
                                        </p:tav>
                                      </p:tavLst>
                                    </p:anim>
                                    <p:anim calcmode="lin" valueType="num">
                                      <p:cBhvr additive="base">
                                        <p:cTn id="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50" fill="hold"/>
                                        <p:tgtEl>
                                          <p:spTgt spid="7"/>
                                        </p:tgtEl>
                                        <p:attrNameLst>
                                          <p:attrName>ppt_x</p:attrName>
                                        </p:attrNameLst>
                                      </p:cBhvr>
                                      <p:tavLst>
                                        <p:tav tm="0">
                                          <p:val>
                                            <p:strVal val="#ppt_x"/>
                                          </p:val>
                                        </p:tav>
                                        <p:tav tm="100000">
                                          <p:val>
                                            <p:strVal val="#ppt_x"/>
                                          </p:val>
                                        </p:tav>
                                      </p:tavLst>
                                    </p:anim>
                                    <p:anim calcmode="lin" valueType="num">
                                      <p:cBhvr additive="base">
                                        <p:cTn id="24" dur="3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nodeType="click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plus(in)">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nodeType="click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plus(in)">
                                      <p:cBhvr>
                                        <p:cTn id="34" dur="10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plus(in)">
                                      <p:cBhvr>
                                        <p:cTn id="39" dur="10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16"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plus(in)">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587558" y="2753360"/>
            <a:ext cx="3578225" cy="321945"/>
          </a:xfrm>
          <a:prstGeom prst="rect">
            <a:avLst/>
          </a:prstGeom>
          <a:noFill/>
        </p:spPr>
        <p:txBody>
          <a:bodyPr wrap="square" rtlCol="0" anchor="t">
            <a:spAutoFit/>
          </a:bodyPr>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4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4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4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rPr>
              <a:t>Sign in &amp;&amp; register</a:t>
            </a:r>
            <a:endParaRPr lang="en-US" sz="24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endParaRPr>
          </a:p>
        </p:txBody>
      </p:sp>
      <p:grpSp>
        <p:nvGrpSpPr>
          <p:cNvPr id="5" name="Группа 2"/>
          <p:cNvGrpSpPr/>
          <p:nvPr/>
        </p:nvGrpSpPr>
        <p:grpSpPr>
          <a:xfrm>
            <a:off x="589915" y="260985"/>
            <a:ext cx="1163321" cy="1115060"/>
            <a:chOff x="3814584" y="2249796"/>
            <a:chExt cx="864988" cy="823910"/>
          </a:xfrm>
        </p:grpSpPr>
        <p:sp>
          <p:nvSpPr>
            <p:cNvPr id="11" name="Овал 10"/>
            <p:cNvSpPr/>
            <p:nvPr/>
          </p:nvSpPr>
          <p:spPr>
            <a:xfrm>
              <a:off x="3814584" y="2249796"/>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3885408" y="2568850"/>
              <a:ext cx="794164" cy="237883"/>
            </a:xfrm>
            <a:prstGeom prst="rect">
              <a:avLst/>
            </a:prstGeom>
          </p:spPr>
          <p:txBody>
            <a:bodyPr wrap="square">
              <a:spAutoFit/>
            </a:bodyPr>
            <a:p>
              <a:pPr marL="0" marR="0" lvl="0" indent="0"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20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sp>
        <p:nvSpPr>
          <p:cNvPr id="6" name="文本框 5"/>
          <p:cNvSpPr txBox="1"/>
          <p:nvPr/>
        </p:nvSpPr>
        <p:spPr>
          <a:xfrm>
            <a:off x="5198428" y="3423285"/>
            <a:ext cx="2722880" cy="645160"/>
          </a:xfrm>
          <a:prstGeom prst="rect">
            <a:avLst/>
          </a:prstGeom>
          <a:noFill/>
        </p:spPr>
        <p:txBody>
          <a:bodyPr wrap="square" rtlCol="0" anchor="t">
            <a:spAutoFit/>
          </a:bodyPr>
          <a:p>
            <a:pPr marL="0" marR="0" lvl="0" indent="0" algn="ctr" defTabSz="914400" rtl="0" eaLnBrk="1" fontAlgn="auto" latinLnBrk="0" hangingPunct="1">
              <a:lnSpc>
                <a:spcPct val="90000"/>
              </a:lnSpc>
              <a:spcBef>
                <a:spcPct val="0"/>
              </a:spcBef>
              <a:spcAft>
                <a:spcPts val="0"/>
              </a:spcAft>
              <a:buClrTx/>
              <a:buSzTx/>
              <a:buFontTx/>
              <a:buNone/>
              <a:defRPr/>
            </a:pPr>
            <a:r>
              <a:rPr lang="zh-CN" altLang="en-US" sz="4000">
                <a:latin typeface="方正行楷简体" panose="02010601030101010101" charset="-122"/>
                <a:ea typeface="方正行楷简体" panose="02010601030101010101" charset="-122"/>
              </a:rPr>
              <a:t>注册和登录</a:t>
            </a:r>
            <a:endParaRPr lang="zh-CN" altLang="en-US" sz="4000">
              <a:latin typeface="方正行楷简体" panose="02010601030101010101" charset="-122"/>
              <a:ea typeface="方正行楷简体" panose="02010601030101010101" charset="-122"/>
            </a:endParaRPr>
          </a:p>
        </p:txBody>
      </p:sp>
      <p:grpSp>
        <p:nvGrpSpPr>
          <p:cNvPr id="7" name="Группа 3"/>
          <p:cNvGrpSpPr/>
          <p:nvPr/>
        </p:nvGrpSpPr>
        <p:grpSpPr>
          <a:xfrm>
            <a:off x="10287635" y="4927600"/>
            <a:ext cx="1205230" cy="1173480"/>
            <a:chOff x="9085530" y="904643"/>
            <a:chExt cx="823910" cy="823910"/>
          </a:xfrm>
        </p:grpSpPr>
        <p:sp>
          <p:nvSpPr>
            <p:cNvPr id="17" name="Овал 16"/>
            <p:cNvSpPr/>
            <p:nvPr/>
          </p:nvSpPr>
          <p:spPr>
            <a:xfrm>
              <a:off x="9085530" y="90464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9246978" y="1231618"/>
              <a:ext cx="501015" cy="226040"/>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3:00</a:t>
              </a:r>
              <a:endParaRPr kumimoji="0" lang="en-US" sz="2000" b="0" i="0" u="none" strike="noStrike" kern="0" cap="none" spc="0" normalizeH="0" baseline="0" noProof="0" dirty="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pic>
        <p:nvPicPr>
          <p:cNvPr id="2" name="图片 1" descr="Doasbbbcument">
            <a:hlinkClick r:id="rId1" action="ppaction://hlinkfile"/>
          </p:cNvPr>
          <p:cNvPicPr>
            <a:picLocks noChangeAspect="1"/>
          </p:cNvPicPr>
          <p:nvPr/>
        </p:nvPicPr>
        <p:blipFill>
          <a:blip r:embed="rId2"/>
          <a:stretch>
            <a:fillRect/>
          </a:stretch>
        </p:blipFill>
        <p:spPr>
          <a:xfrm>
            <a:off x="1002030" y="1697355"/>
            <a:ext cx="2707640" cy="4636135"/>
          </a:xfrm>
          <a:prstGeom prst="rect">
            <a:avLst/>
          </a:prstGeom>
        </p:spPr>
      </p:pic>
      <p:pic>
        <p:nvPicPr>
          <p:cNvPr id="3" name="图片 2" descr="Dsadfdbocument">
            <a:hlinkClick r:id="rId3" action="ppaction://hlinkfile"/>
          </p:cNvPr>
          <p:cNvPicPr>
            <a:picLocks noChangeAspect="1"/>
          </p:cNvPicPr>
          <p:nvPr/>
        </p:nvPicPr>
        <p:blipFill>
          <a:blip r:embed="rId4"/>
          <a:stretch>
            <a:fillRect/>
          </a:stretch>
        </p:blipFill>
        <p:spPr>
          <a:xfrm>
            <a:off x="8718550" y="260985"/>
            <a:ext cx="2574290" cy="4309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ppt_x"/>
                                          </p:val>
                                        </p:tav>
                                        <p:tav tm="100000">
                                          <p:val>
                                            <p:strVal val="#ppt_x"/>
                                          </p:val>
                                        </p:tav>
                                      </p:tavLst>
                                    </p:anim>
                                    <p:anim calcmode="lin" valueType="num">
                                      <p:cBhvr additive="base">
                                        <p:cTn id="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350" fill="hold"/>
                                        <p:tgtEl>
                                          <p:spTgt spid="7"/>
                                        </p:tgtEl>
                                        <p:attrNameLst>
                                          <p:attrName>ppt_x</p:attrName>
                                        </p:attrNameLst>
                                      </p:cBhvr>
                                      <p:tavLst>
                                        <p:tav tm="0">
                                          <p:val>
                                            <p:strVal val="#ppt_x"/>
                                          </p:val>
                                        </p:tav>
                                        <p:tav tm="100000">
                                          <p:val>
                                            <p:strVal val="#ppt_x"/>
                                          </p:val>
                                        </p:tav>
                                      </p:tavLst>
                                    </p:anim>
                                    <p:anim calcmode="lin" valueType="num">
                                      <p:cBhvr additive="base">
                                        <p:cTn id="14" dur="3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Docuadsment"/>
          <p:cNvPicPr>
            <a:picLocks noChangeAspect="1"/>
          </p:cNvPicPr>
          <p:nvPr/>
        </p:nvPicPr>
        <p:blipFill>
          <a:blip r:embed="rId1"/>
          <a:stretch>
            <a:fillRect/>
          </a:stretch>
        </p:blipFill>
        <p:spPr>
          <a:xfrm>
            <a:off x="9001125" y="1480820"/>
            <a:ext cx="2964815" cy="4620260"/>
          </a:xfrm>
          <a:prstGeom prst="rect">
            <a:avLst/>
          </a:prstGeom>
        </p:spPr>
      </p:pic>
      <p:sp>
        <p:nvSpPr>
          <p:cNvPr id="4" name="文本框 3"/>
          <p:cNvSpPr txBox="1"/>
          <p:nvPr/>
        </p:nvSpPr>
        <p:spPr>
          <a:xfrm>
            <a:off x="487680" y="2964180"/>
            <a:ext cx="4937760" cy="321945"/>
          </a:xfrm>
          <a:prstGeom prst="rect">
            <a:avLst/>
          </a:prstGeom>
          <a:noFill/>
        </p:spPr>
        <p:txBody>
          <a:bodyPr wrap="square" rtlCol="0" anchor="t">
            <a:spAutoFit/>
          </a:bodyPr>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sz="2000"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sz="2000"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lang="en-US" sz="20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rPr>
              <a:t>Shopping Cart &amp;&amp; About me</a:t>
            </a:r>
            <a:endParaRPr lang="en-US" sz="2000" i="1"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sym typeface="+mn-ea"/>
            </a:endParaRPr>
          </a:p>
        </p:txBody>
      </p:sp>
      <p:grpSp>
        <p:nvGrpSpPr>
          <p:cNvPr id="5" name="Группа 2"/>
          <p:cNvGrpSpPr/>
          <p:nvPr/>
        </p:nvGrpSpPr>
        <p:grpSpPr>
          <a:xfrm>
            <a:off x="863600" y="476250"/>
            <a:ext cx="1351281" cy="1144905"/>
            <a:chOff x="3814584" y="2249796"/>
            <a:chExt cx="1015220" cy="823910"/>
          </a:xfrm>
        </p:grpSpPr>
        <p:sp>
          <p:nvSpPr>
            <p:cNvPr id="11" name="Овал 10"/>
            <p:cNvSpPr/>
            <p:nvPr/>
          </p:nvSpPr>
          <p:spPr>
            <a:xfrm>
              <a:off x="3814584" y="2249796"/>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3874219" y="2562812"/>
              <a:ext cx="955585" cy="231682"/>
            </a:xfrm>
            <a:prstGeom prst="rect">
              <a:avLst/>
            </a:prstGeom>
          </p:spPr>
          <p:txBody>
            <a:bodyPr wrap="square">
              <a:spAutoFit/>
            </a:bodyPr>
            <a:p>
              <a:pPr marL="0" marR="0" lvl="0" indent="0"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20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sp>
        <p:nvSpPr>
          <p:cNvPr id="6" name="文本框 5"/>
          <p:cNvSpPr txBox="1"/>
          <p:nvPr/>
        </p:nvSpPr>
        <p:spPr>
          <a:xfrm>
            <a:off x="1005840" y="3724910"/>
            <a:ext cx="3901440" cy="645160"/>
          </a:xfrm>
          <a:prstGeom prst="rect">
            <a:avLst/>
          </a:prstGeom>
          <a:noFill/>
        </p:spPr>
        <p:txBody>
          <a:bodyPr wrap="square" rtlCol="0" anchor="t">
            <a:spAutoFit/>
          </a:bodyPr>
          <a:p>
            <a:pPr marL="0" marR="0" lvl="0" indent="0" algn="ctr" defTabSz="914400" rtl="0" eaLnBrk="1" fontAlgn="auto" latinLnBrk="0" hangingPunct="1">
              <a:lnSpc>
                <a:spcPct val="90000"/>
              </a:lnSpc>
              <a:spcBef>
                <a:spcPct val="0"/>
              </a:spcBef>
              <a:spcAft>
                <a:spcPts val="0"/>
              </a:spcAft>
              <a:buClrTx/>
              <a:buSzTx/>
              <a:buFontTx/>
              <a:buNone/>
              <a:defRPr/>
            </a:pPr>
            <a:r>
              <a:rPr lang="zh-CN" altLang="zh-CN" sz="4000">
                <a:latin typeface="方正行楷简体" panose="02010601030101010101" charset="-122"/>
                <a:ea typeface="方正行楷简体" panose="02010601030101010101" charset="-122"/>
              </a:rPr>
              <a:t>关于我和购物车</a:t>
            </a:r>
            <a:endParaRPr lang="zh-CN" altLang="zh-CN" sz="4000">
              <a:latin typeface="方正行楷简体" panose="02010601030101010101" charset="-122"/>
              <a:ea typeface="方正行楷简体" panose="02010601030101010101" charset="-122"/>
            </a:endParaRPr>
          </a:p>
        </p:txBody>
      </p:sp>
      <p:grpSp>
        <p:nvGrpSpPr>
          <p:cNvPr id="7" name="Группа 3"/>
          <p:cNvGrpSpPr/>
          <p:nvPr/>
        </p:nvGrpSpPr>
        <p:grpSpPr>
          <a:xfrm>
            <a:off x="9995535" y="4243070"/>
            <a:ext cx="1094105" cy="1099185"/>
            <a:chOff x="9086071" y="904643"/>
            <a:chExt cx="823910" cy="823910"/>
          </a:xfrm>
        </p:grpSpPr>
        <p:sp>
          <p:nvSpPr>
            <p:cNvPr id="17" name="Овал 16"/>
            <p:cNvSpPr/>
            <p:nvPr/>
          </p:nvSpPr>
          <p:spPr>
            <a:xfrm>
              <a:off x="9086071" y="90464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9173517" y="1212338"/>
              <a:ext cx="647933" cy="241319"/>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9:00</a:t>
              </a:r>
              <a:endParaRPr kumimoji="0" lang="en-US" sz="2000" b="0" i="0" u="none" strike="noStrike" kern="0" cap="none" spc="0" normalizeH="0" baseline="0" noProof="0" dirty="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pic>
        <p:nvPicPr>
          <p:cNvPr id="2" name="图片 1" descr="Dsafdsaocument">
            <a:hlinkClick r:id="rId2" action="ppaction://hlinkfile"/>
          </p:cNvPr>
          <p:cNvPicPr>
            <a:picLocks noChangeAspect="1"/>
          </p:cNvPicPr>
          <p:nvPr/>
        </p:nvPicPr>
        <p:blipFill>
          <a:blip r:embed="rId3"/>
          <a:stretch>
            <a:fillRect/>
          </a:stretch>
        </p:blipFill>
        <p:spPr>
          <a:xfrm>
            <a:off x="5695950" y="809625"/>
            <a:ext cx="2647315" cy="5140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ppt_x"/>
                                          </p:val>
                                        </p:tav>
                                        <p:tav tm="100000">
                                          <p:val>
                                            <p:strVal val="#ppt_x"/>
                                          </p:val>
                                        </p:tav>
                                      </p:tavLst>
                                    </p:anim>
                                    <p:anim calcmode="lin" valueType="num">
                                      <p:cBhvr additive="base">
                                        <p:cTn id="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350" fill="hold"/>
                                        <p:tgtEl>
                                          <p:spTgt spid="7"/>
                                        </p:tgtEl>
                                        <p:attrNameLst>
                                          <p:attrName>ppt_x</p:attrName>
                                        </p:attrNameLst>
                                      </p:cBhvr>
                                      <p:tavLst>
                                        <p:tav tm="0">
                                          <p:val>
                                            <p:strVal val="#ppt_x"/>
                                          </p:val>
                                        </p:tav>
                                        <p:tav tm="100000">
                                          <p:val>
                                            <p:strVal val="#ppt_x"/>
                                          </p:val>
                                        </p:tav>
                                      </p:tavLst>
                                    </p:anim>
                                    <p:anim calcmode="lin" valueType="num">
                                      <p:cBhvr additive="base">
                                        <p:cTn id="14" dur="3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Прямоугольник 6"/>
          <p:cNvSpPr/>
          <p:nvPr/>
        </p:nvSpPr>
        <p:spPr>
          <a:xfrm>
            <a:off x="9376410" y="3810"/>
            <a:ext cx="281559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rPr>
              <a:t>微场景</a:t>
            </a:r>
            <a:endParaRPr kumimoji="0" lang="zh-CN" altLang="zh-CN"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ru-RU" sz="4400" b="0" i="0" u="none" strike="noStrike" kern="0" cap="none" spc="0" normalizeH="0" baseline="0" noProof="0" dirty="0">
              <a:ln>
                <a:noFill/>
              </a:ln>
              <a:solidFill>
                <a:schemeClr val="bg1"/>
              </a:solidFill>
              <a:effectLst/>
              <a:uLnTx/>
              <a:uFillTx/>
              <a:latin typeface="方正行楷简体" panose="02010601030101010101" charset="-122"/>
              <a:ea typeface="方正行楷简体" panose="02010601030101010101" charset="-122"/>
            </a:endParaRPr>
          </a:p>
        </p:txBody>
      </p:sp>
      <p:sp>
        <p:nvSpPr>
          <p:cNvPr id="2" name="文本框 1"/>
          <p:cNvSpPr txBox="1"/>
          <p:nvPr/>
        </p:nvSpPr>
        <p:spPr>
          <a:xfrm>
            <a:off x="1106805" y="568325"/>
            <a:ext cx="1828800" cy="321945"/>
          </a:xfrm>
          <a:prstGeom prst="rect">
            <a:avLst/>
          </a:prstGeom>
          <a:noFill/>
        </p:spPr>
        <p:txBody>
          <a:bodyPr wrap="none" rtlCol="0" anchor="t">
            <a:spAutoFit/>
          </a:bodyPr>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lang="en-US" i="1"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sym typeface="+mn-ea"/>
              </a:rPr>
              <a:t>#</a:t>
            </a:r>
            <a:r>
              <a:rPr lang="en-US" i="1"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sym typeface="+mn-ea"/>
              </a:rPr>
              <a:t> </a:t>
            </a:r>
            <a:r>
              <a:rPr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rPr>
              <a:t>Micro scene</a:t>
            </a:r>
            <a:endParaRPr b="1" i="1"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sym typeface="+mn-ea"/>
            </a:endParaRPr>
          </a:p>
        </p:txBody>
      </p:sp>
      <p:sp>
        <p:nvSpPr>
          <p:cNvPr id="3" name="文本框 2"/>
          <p:cNvSpPr txBox="1"/>
          <p:nvPr/>
        </p:nvSpPr>
        <p:spPr>
          <a:xfrm>
            <a:off x="1179195" y="1219835"/>
            <a:ext cx="3990340" cy="460375"/>
          </a:xfrm>
          <a:prstGeom prst="rect">
            <a:avLst/>
          </a:prstGeom>
          <a:noFill/>
        </p:spPr>
        <p:txBody>
          <a:bodyPr wrap="none" rtlCol="0" anchor="t">
            <a:spAutoFit/>
          </a:bodyPr>
          <a:p>
            <a:r>
              <a:rPr lang="en-US" altLang="zh-CN" sz="2400">
                <a:latin typeface="方正行楷简体" panose="02010601030101010101" charset="-122"/>
                <a:ea typeface="方正行楷简体" panose="02010601030101010101" charset="-122"/>
              </a:rPr>
              <a:t>HTML5</a:t>
            </a:r>
            <a:r>
              <a:rPr lang="zh-CN" altLang="en-US" sz="2400">
                <a:latin typeface="方正行楷简体" panose="02010601030101010101" charset="-122"/>
                <a:ea typeface="方正行楷简体" panose="02010601030101010101" charset="-122"/>
              </a:rPr>
              <a:t>编码的绚烂的的页面</a:t>
            </a:r>
            <a:endParaRPr lang="zh-CN" altLang="en-US" sz="2400">
              <a:latin typeface="方正行楷简体" panose="02010601030101010101" charset="-122"/>
              <a:ea typeface="方正行楷简体" panose="02010601030101010101" charset="-122"/>
            </a:endParaRPr>
          </a:p>
        </p:txBody>
      </p:sp>
      <p:sp>
        <p:nvSpPr>
          <p:cNvPr id="4" name="文本框 3"/>
          <p:cNvSpPr txBox="1"/>
          <p:nvPr/>
        </p:nvSpPr>
        <p:spPr>
          <a:xfrm>
            <a:off x="1106805" y="2117725"/>
            <a:ext cx="3399155" cy="1066800"/>
          </a:xfrm>
          <a:prstGeom prst="rect">
            <a:avLst/>
          </a:prstGeom>
          <a:noFill/>
        </p:spPr>
        <p:txBody>
          <a:bodyPr wrap="square" rtlCol="0" anchor="t">
            <a:spAutoFit/>
          </a:bodyPr>
          <a:p>
            <a:r>
              <a:rPr lang="en-US" altLang="zh-CN" sz="1200" b="1">
                <a:solidFill>
                  <a:schemeClr val="bg2">
                    <a:lumMod val="50000"/>
                  </a:schemeClr>
                </a:solidFill>
              </a:rPr>
              <a:t>      </a:t>
            </a:r>
            <a:r>
              <a:rPr lang="en-US" altLang="zh-CN" sz="1200" b="1">
                <a:solidFill>
                  <a:schemeClr val="bg2">
                    <a:lumMod val="50000"/>
                  </a:schemeClr>
                </a:solidFill>
                <a:latin typeface="楷体" panose="02010609060101010101" charset="-122"/>
                <a:ea typeface="楷体" panose="02010609060101010101" charset="-122"/>
              </a:rPr>
              <a:t> </a:t>
            </a:r>
            <a:r>
              <a:rPr sz="1600" b="1">
                <a:solidFill>
                  <a:schemeClr val="bg2">
                    <a:lumMod val="50000"/>
                  </a:schemeClr>
                </a:solidFill>
                <a:latin typeface="楷体" panose="02010609060101010101" charset="-122"/>
                <a:ea typeface="楷体" panose="02010609060101010101" charset="-122"/>
              </a:rPr>
              <a:t>带背景音乐和一些动态效果的</a:t>
            </a:r>
            <a:r>
              <a:rPr lang="zh-CN" sz="1600" b="1">
                <a:solidFill>
                  <a:schemeClr val="bg2">
                    <a:lumMod val="50000"/>
                  </a:schemeClr>
                </a:solidFill>
                <a:latin typeface="楷体" panose="02010609060101010101" charset="-122"/>
                <a:ea typeface="楷体" panose="02010609060101010101" charset="-122"/>
              </a:rPr>
              <a:t>方式，这种方式相对传统的图文结构给人耳目一新的感觉，是一种易于传播的页面。</a:t>
            </a:r>
            <a:endParaRPr lang="zh-CN" sz="1600" b="1">
              <a:solidFill>
                <a:schemeClr val="bg2">
                  <a:lumMod val="50000"/>
                </a:schemeClr>
              </a:solidFill>
              <a:latin typeface="楷体" panose="02010609060101010101" charset="-122"/>
              <a:ea typeface="楷体" panose="02010609060101010101" charset="-122"/>
            </a:endParaRPr>
          </a:p>
        </p:txBody>
      </p:sp>
      <p:sp>
        <p:nvSpPr>
          <p:cNvPr id="5" name="文本框 4"/>
          <p:cNvSpPr txBox="1"/>
          <p:nvPr/>
        </p:nvSpPr>
        <p:spPr>
          <a:xfrm>
            <a:off x="1179195" y="4113530"/>
            <a:ext cx="3432175" cy="1322070"/>
          </a:xfrm>
          <a:prstGeom prst="rect">
            <a:avLst/>
          </a:prstGeom>
          <a:noFill/>
        </p:spPr>
        <p:txBody>
          <a:bodyPr wrap="square" rtlCol="0" anchor="t">
            <a:spAutoFit/>
          </a:bodyPr>
          <a:p>
            <a:r>
              <a:rPr lang="en-US" altLang="zh-CN" sz="1200" b="1">
                <a:solidFill>
                  <a:schemeClr val="bg2">
                    <a:lumMod val="50000"/>
                  </a:schemeClr>
                </a:solidFill>
              </a:rPr>
              <a:t>        </a:t>
            </a:r>
            <a:r>
              <a:rPr lang="zh-CN" sz="1600" b="1">
                <a:solidFill>
                  <a:schemeClr val="bg2">
                    <a:lumMod val="50000"/>
                  </a:schemeClr>
                </a:solidFill>
                <a:latin typeface="楷体" panose="02010609060101010101" charset="-122"/>
                <a:ea typeface="楷体" panose="02010609060101010101" charset="-122"/>
              </a:rPr>
              <a:t>加入了</a:t>
            </a:r>
            <a:r>
              <a:rPr lang="en-US" altLang="zh-CN" sz="1600" b="1">
                <a:solidFill>
                  <a:schemeClr val="bg2">
                    <a:lumMod val="50000"/>
                  </a:schemeClr>
                </a:solidFill>
                <a:latin typeface="楷体" panose="02010609060101010101" charset="-122"/>
                <a:ea typeface="楷体" panose="02010609060101010101" charset="-122"/>
              </a:rPr>
              <a:t>Swiper</a:t>
            </a:r>
            <a:r>
              <a:rPr lang="zh-CN" altLang="en-US" sz="1600" b="1">
                <a:solidFill>
                  <a:schemeClr val="bg2">
                    <a:lumMod val="50000"/>
                  </a:schemeClr>
                </a:solidFill>
                <a:latin typeface="楷体" panose="02010609060101010101" charset="-122"/>
                <a:ea typeface="楷体" panose="02010609060101010101" charset="-122"/>
              </a:rPr>
              <a:t>，使</a:t>
            </a:r>
            <a:r>
              <a:rPr lang="en-US" altLang="zh-CN" sz="1600" b="1">
                <a:solidFill>
                  <a:schemeClr val="bg2">
                    <a:lumMod val="50000"/>
                  </a:schemeClr>
                </a:solidFill>
                <a:latin typeface="楷体" panose="02010609060101010101" charset="-122"/>
                <a:ea typeface="楷体" panose="02010609060101010101" charset="-122"/>
              </a:rPr>
              <a:t>内容</a:t>
            </a:r>
            <a:r>
              <a:rPr lang="zh-CN" altLang="en-US" sz="1600" b="1">
                <a:solidFill>
                  <a:schemeClr val="bg2">
                    <a:lumMod val="50000"/>
                  </a:schemeClr>
                </a:solidFill>
                <a:latin typeface="楷体" panose="02010609060101010101" charset="-122"/>
                <a:ea typeface="楷体" panose="02010609060101010101" charset="-122"/>
              </a:rPr>
              <a:t>可以</a:t>
            </a:r>
            <a:r>
              <a:rPr lang="en-US" altLang="zh-CN" sz="1600" b="1">
                <a:solidFill>
                  <a:schemeClr val="bg2">
                    <a:lumMod val="50000"/>
                  </a:schemeClr>
                </a:solidFill>
                <a:latin typeface="楷体" panose="02010609060101010101" charset="-122"/>
                <a:ea typeface="楷体" panose="02010609060101010101" charset="-122"/>
              </a:rPr>
              <a:t>触摸滑动</a:t>
            </a:r>
            <a:r>
              <a:rPr lang="zh-CN" altLang="en-US" sz="1600" b="1">
                <a:solidFill>
                  <a:schemeClr val="bg2">
                    <a:lumMod val="50000"/>
                  </a:schemeClr>
                </a:solidFill>
                <a:latin typeface="楷体" panose="02010609060101010101" charset="-122"/>
                <a:ea typeface="楷体" panose="02010609060101010101" charset="-122"/>
              </a:rPr>
              <a:t>，可以使用Swiper Animate，用于在Swiper内快速制作CSS3动画效果的小插件，使页面看起来更吸引眼球</a:t>
            </a:r>
            <a:endParaRPr lang="zh-CN" altLang="en-US" sz="1600" b="1">
              <a:solidFill>
                <a:schemeClr val="bg2">
                  <a:lumMod val="50000"/>
                </a:schemeClr>
              </a:solidFill>
              <a:latin typeface="楷体" panose="02010609060101010101" charset="-122"/>
              <a:ea typeface="楷体" panose="02010609060101010101" charset="-122"/>
            </a:endParaRPr>
          </a:p>
        </p:txBody>
      </p:sp>
      <p:pic>
        <p:nvPicPr>
          <p:cNvPr id="7" name="图片占位符 6" descr="023104g76te6ph622ed4xh.jpg.thumb"/>
          <p:cNvPicPr>
            <a:picLocks noChangeAspect="1"/>
          </p:cNvPicPr>
          <p:nvPr>
            <p:ph type="pic" sz="quarter" idx="10"/>
          </p:nvPr>
        </p:nvPicPr>
        <p:blipFill>
          <a:blip r:embed="rId1"/>
          <a:stretch>
            <a:fillRect/>
          </a:stretch>
        </p:blipFill>
        <p:spPr>
          <a:xfrm>
            <a:off x="5510530" y="3810"/>
            <a:ext cx="3865880" cy="6861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p:bldP spid="3" grpId="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Заголовок 1"/>
          <p:cNvSpPr txBox="1"/>
          <p:nvPr/>
        </p:nvSpPr>
        <p:spPr>
          <a:xfrm>
            <a:off x="531862" y="2111325"/>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4800" b="1" i="0" u="none" strike="noStrike" kern="120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个人简历</a:t>
            </a:r>
            <a:endParaRPr kumimoji="0" lang="zh-CN" sz="4800" b="1" i="0" u="none" strike="noStrike" kern="120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p:txBody>
      </p:sp>
      <p:sp>
        <p:nvSpPr>
          <p:cNvPr id="18" name="Подзаголовок 2"/>
          <p:cNvSpPr txBox="1"/>
          <p:nvPr/>
        </p:nvSpPr>
        <p:spPr>
          <a:xfrm>
            <a:off x="293370" y="3561080"/>
            <a:ext cx="3955415" cy="13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bg1">
                    <a:lumMod val="65000"/>
                  </a:schemeClr>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20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微场景制作，生动而</a:t>
            </a:r>
            <a:endParaRPr kumimoji="0" lang="zh-CN" altLang="en-US" sz="20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有吸引力的展现自我</a:t>
            </a:r>
            <a:r>
              <a:rPr kumimoji="0" lang="en-US" sz="2000" b="1" i="0" u="none" strike="noStrike" kern="1200" cap="none" spc="0" normalizeH="0" baseline="0" noProof="0" dirty="0">
                <a:ln>
                  <a:noFill/>
                </a:ln>
                <a:solidFill>
                  <a:schemeClr val="bg1">
                    <a:lumMod val="50000"/>
                  </a:schemeClr>
                </a:solidFill>
                <a:effectLst/>
                <a:uLnTx/>
                <a:uFillTx/>
                <a:latin typeface="Poppins" panose="02000000000000000000" pitchFamily="2" charset="0"/>
                <a:ea typeface="+mn-ea"/>
                <a:cs typeface="Poppins" panose="02000000000000000000" pitchFamily="2" charset="0"/>
              </a:rPr>
              <a:t> </a:t>
            </a:r>
            <a:endParaRPr kumimoji="0" lang="en-US" sz="2000" b="1"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mn-ea"/>
              <a:cs typeface="Poppins" panose="02000000000000000000" pitchFamily="2" charset="0"/>
            </a:endParaRPr>
          </a:p>
        </p:txBody>
      </p:sp>
      <p:sp>
        <p:nvSpPr>
          <p:cNvPr id="19" name="Подзаголовок 2"/>
          <p:cNvSpPr txBox="1"/>
          <p:nvPr/>
        </p:nvSpPr>
        <p:spPr>
          <a:xfrm>
            <a:off x="532130" y="1499235"/>
            <a:ext cx="3955415" cy="518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cs typeface="Linux Libertine" panose="02000503000000000000" pitchFamily="2" charset="0"/>
              </a:rPr>
              <a:t>#Curriculum vitae</a:t>
            </a:r>
            <a:endPar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cs typeface="Linux Libertine" panose="02000503000000000000" pitchFamily="2" charset="0"/>
            </a:endParaRPr>
          </a:p>
        </p:txBody>
      </p:sp>
      <p:pic>
        <p:nvPicPr>
          <p:cNvPr id="3" name="图片占位符 2" descr="个人简历">
            <a:hlinkClick r:id="rId1" action="ppaction://hlinkfile"/>
          </p:cNvPr>
          <p:cNvPicPr>
            <a:picLocks noChangeAspect="1"/>
          </p:cNvPicPr>
          <p:nvPr>
            <p:ph type="pic" sz="quarter" idx="10"/>
          </p:nvPr>
        </p:nvPicPr>
        <p:blipFill>
          <a:blip r:embed="rId2"/>
          <a:stretch>
            <a:fillRect/>
          </a:stretch>
        </p:blipFill>
        <p:spPr>
          <a:xfrm>
            <a:off x="3916680" y="941705"/>
            <a:ext cx="2469515" cy="5020945"/>
          </a:xfrm>
          <a:prstGeom prst="rect">
            <a:avLst/>
          </a:prstGeom>
        </p:spPr>
      </p:pic>
      <p:pic>
        <p:nvPicPr>
          <p:cNvPr id="6" name="图片占位符 5" descr="未标题-2"/>
          <p:cNvPicPr>
            <a:picLocks noChangeAspect="1"/>
          </p:cNvPicPr>
          <p:nvPr>
            <p:ph type="pic" sz="quarter" idx="12"/>
          </p:nvPr>
        </p:nvPicPr>
        <p:blipFill>
          <a:blip r:embed="rId3"/>
          <a:stretch>
            <a:fillRect/>
          </a:stretch>
        </p:blipFill>
        <p:spPr>
          <a:xfrm>
            <a:off x="8744585" y="941705"/>
            <a:ext cx="2065020" cy="2060575"/>
          </a:xfrm>
          <a:prstGeom prst="rect">
            <a:avLst/>
          </a:prstGeom>
        </p:spPr>
      </p:pic>
      <p:pic>
        <p:nvPicPr>
          <p:cNvPr id="12" name="图片 11" descr="未标题-1"/>
          <p:cNvPicPr>
            <a:picLocks noChangeAspect="1"/>
          </p:cNvPicPr>
          <p:nvPr/>
        </p:nvPicPr>
        <p:blipFill>
          <a:blip r:embed="rId4"/>
          <a:stretch>
            <a:fillRect/>
          </a:stretch>
        </p:blipFill>
        <p:spPr>
          <a:xfrm>
            <a:off x="6565265" y="941705"/>
            <a:ext cx="2065020" cy="2040890"/>
          </a:xfrm>
          <a:prstGeom prst="rect">
            <a:avLst/>
          </a:prstGeom>
        </p:spPr>
      </p:pic>
      <p:pic>
        <p:nvPicPr>
          <p:cNvPr id="14" name="图片占位符 13" descr="未标题-3"/>
          <p:cNvPicPr>
            <a:picLocks noChangeAspect="1"/>
          </p:cNvPicPr>
          <p:nvPr>
            <p:ph type="pic" sz="quarter" idx="11"/>
          </p:nvPr>
        </p:nvPicPr>
        <p:blipFill>
          <a:blip r:embed="rId5"/>
          <a:stretch>
            <a:fillRect/>
          </a:stretch>
        </p:blipFill>
        <p:spPr>
          <a:xfrm>
            <a:off x="6565265" y="3220720"/>
            <a:ext cx="2551430" cy="1173480"/>
          </a:xfrm>
          <a:prstGeom prst="rect">
            <a:avLst/>
          </a:prstGeom>
        </p:spPr>
      </p:pic>
      <p:pic>
        <p:nvPicPr>
          <p:cNvPr id="16" name="图片占位符 15" descr="未标fdf题-3"/>
          <p:cNvPicPr>
            <a:picLocks noChangeAspect="1"/>
          </p:cNvPicPr>
          <p:nvPr>
            <p:ph type="pic" sz="quarter" idx="14"/>
          </p:nvPr>
        </p:nvPicPr>
        <p:blipFill>
          <a:blip r:embed="rId6"/>
          <a:stretch>
            <a:fillRect/>
          </a:stretch>
        </p:blipFill>
        <p:spPr>
          <a:xfrm>
            <a:off x="6565265" y="4612640"/>
            <a:ext cx="2550795" cy="1350645"/>
          </a:xfrm>
          <a:prstGeom prst="rect">
            <a:avLst/>
          </a:prstGeom>
        </p:spPr>
      </p:pic>
      <p:pic>
        <p:nvPicPr>
          <p:cNvPr id="21" name="图片占位符 20" descr="个人dsassad简历"/>
          <p:cNvPicPr>
            <a:picLocks noChangeAspect="1"/>
          </p:cNvPicPr>
          <p:nvPr>
            <p:ph type="pic" sz="quarter" idx="13"/>
          </p:nvPr>
        </p:nvPicPr>
        <p:blipFill>
          <a:blip r:embed="rId7"/>
          <a:stretch>
            <a:fillRect/>
          </a:stretch>
        </p:blipFill>
        <p:spPr>
          <a:xfrm>
            <a:off x="9295130" y="3220085"/>
            <a:ext cx="1514475" cy="27432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 calcmode="lin" valueType="num">
                                      <p:cBhvr>
                                        <p:cTn id="37" dur="25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38" dur="250" fill="hold"/>
                                        <p:tgtEl>
                                          <p:spTgt spid="19"/>
                                        </p:tgtEl>
                                        <p:attrNameLst>
                                          <p:attrName>ppt_y</p:attrName>
                                        </p:attrNameLst>
                                      </p:cBhvr>
                                      <p:tavLst>
                                        <p:tav tm="0">
                                          <p:val>
                                            <p:strVal val="#ppt_y"/>
                                          </p:val>
                                        </p:tav>
                                        <p:tav tm="100000">
                                          <p:val>
                                            <p:strVal val="#ppt_y"/>
                                          </p:val>
                                        </p:tav>
                                      </p:tavLst>
                                    </p:anim>
                                    <p:anim calcmode="lin" valueType="num">
                                      <p:cBhvr>
                                        <p:cTn id="39" dur="25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0" dur="25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1" dur="250" tmFilter="0,0; .5, 1; 1, 1"/>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4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cstate="email"/>
          <a:srcRect/>
          <a:stretch>
            <a:fillRect/>
          </a:stretch>
        </p:blipFill>
        <p:spPr>
          <a:xfrm>
            <a:off x="0" y="-85090"/>
            <a:ext cx="12191999" cy="6862074"/>
          </a:xfrm>
        </p:spPr>
      </p:pic>
      <p:grpSp>
        <p:nvGrpSpPr>
          <p:cNvPr id="2" name="Группа 1"/>
          <p:cNvGrpSpPr/>
          <p:nvPr/>
        </p:nvGrpSpPr>
        <p:grpSpPr>
          <a:xfrm>
            <a:off x="-38" y="-96522"/>
            <a:ext cx="6463364" cy="6881126"/>
            <a:chOff x="-5118" y="-9527"/>
            <a:chExt cx="6463364" cy="6881126"/>
          </a:xfrm>
        </p:grpSpPr>
        <p:sp>
          <p:nvSpPr>
            <p:cNvPr id="12" name="Прямоугольный треугольник 11"/>
            <p:cNvSpPr/>
            <p:nvPr/>
          </p:nvSpPr>
          <p:spPr>
            <a:xfrm>
              <a:off x="0" y="1160011"/>
              <a:ext cx="6458246" cy="5711588"/>
            </a:xfrm>
            <a:custGeom>
              <a:avLst/>
              <a:gdLst>
                <a:gd name="connsiteX0" fmla="*/ 0 w 5380074"/>
                <a:gd name="connsiteY0" fmla="*/ 6858000 h 6858000"/>
                <a:gd name="connsiteX1" fmla="*/ 0 w 5380074"/>
                <a:gd name="connsiteY1" fmla="*/ 0 h 6858000"/>
                <a:gd name="connsiteX2" fmla="*/ 5380074 w 5380074"/>
                <a:gd name="connsiteY2" fmla="*/ 6858000 h 6858000"/>
                <a:gd name="connsiteX3" fmla="*/ 0 w 5380074"/>
                <a:gd name="connsiteY3" fmla="*/ 6858000 h 6858000"/>
                <a:gd name="connsiteX0-1" fmla="*/ 0 w 5380074"/>
                <a:gd name="connsiteY0-2" fmla="*/ 5697940 h 6858000"/>
                <a:gd name="connsiteX1-3" fmla="*/ 0 w 5380074"/>
                <a:gd name="connsiteY1-4" fmla="*/ 0 h 6858000"/>
                <a:gd name="connsiteX2-5" fmla="*/ 5380074 w 5380074"/>
                <a:gd name="connsiteY2-6" fmla="*/ 6858000 h 6858000"/>
                <a:gd name="connsiteX3-7" fmla="*/ 0 w 5380074"/>
                <a:gd name="connsiteY3-8" fmla="*/ 5697940 h 6858000"/>
                <a:gd name="connsiteX0-9" fmla="*/ 0 w 4902402"/>
                <a:gd name="connsiteY0-10" fmla="*/ 5697940 h 5725236"/>
                <a:gd name="connsiteX1-11" fmla="*/ 0 w 4902402"/>
                <a:gd name="connsiteY1-12" fmla="*/ 0 h 5725236"/>
                <a:gd name="connsiteX2-13" fmla="*/ 4902402 w 4902402"/>
                <a:gd name="connsiteY2-14" fmla="*/ 5725236 h 5725236"/>
                <a:gd name="connsiteX3-15" fmla="*/ 0 w 4902402"/>
                <a:gd name="connsiteY3-16" fmla="*/ 5697940 h 5725236"/>
                <a:gd name="connsiteX0-17" fmla="*/ 0 w 6458246"/>
                <a:gd name="connsiteY0-18" fmla="*/ 5697940 h 5711588"/>
                <a:gd name="connsiteX1-19" fmla="*/ 0 w 6458246"/>
                <a:gd name="connsiteY1-20" fmla="*/ 0 h 5711588"/>
                <a:gd name="connsiteX2-21" fmla="*/ 6458246 w 6458246"/>
                <a:gd name="connsiteY2-22" fmla="*/ 5711588 h 5711588"/>
                <a:gd name="connsiteX3-23" fmla="*/ 0 w 6458246"/>
                <a:gd name="connsiteY3-24" fmla="*/ 5697940 h 5711588"/>
              </a:gdLst>
              <a:ahLst/>
              <a:cxnLst>
                <a:cxn ang="0">
                  <a:pos x="connsiteX0-1" y="connsiteY0-2"/>
                </a:cxn>
                <a:cxn ang="0">
                  <a:pos x="connsiteX1-3" y="connsiteY1-4"/>
                </a:cxn>
                <a:cxn ang="0">
                  <a:pos x="connsiteX2-5" y="connsiteY2-6"/>
                </a:cxn>
                <a:cxn ang="0">
                  <a:pos x="connsiteX3-7" y="connsiteY3-8"/>
                </a:cxn>
              </a:cxnLst>
              <a:rect l="l" t="t" r="r" b="b"/>
              <a:pathLst>
                <a:path w="6458246" h="5711588">
                  <a:moveTo>
                    <a:pt x="0" y="5697940"/>
                  </a:moveTo>
                  <a:lnTo>
                    <a:pt x="0" y="0"/>
                  </a:lnTo>
                  <a:lnTo>
                    <a:pt x="6458246" y="5711588"/>
                  </a:lnTo>
                  <a:lnTo>
                    <a:pt x="0" y="5697940"/>
                  </a:lnTo>
                  <a:close/>
                </a:path>
              </a:pathLst>
            </a:cu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3" name="Параллелограмм 17"/>
            <p:cNvSpPr/>
            <p:nvPr/>
          </p:nvSpPr>
          <p:spPr>
            <a:xfrm>
              <a:off x="-5118" y="-9527"/>
              <a:ext cx="5385192" cy="6872928"/>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chemeClr val="bg2">
                <a:lumMod val="1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endParaRPr>
            </a:p>
          </p:txBody>
        </p:sp>
      </p:grpSp>
      <p:sp>
        <p:nvSpPr>
          <p:cNvPr id="20" name="TextBox 19"/>
          <p:cNvSpPr txBox="1"/>
          <p:nvPr/>
        </p:nvSpPr>
        <p:spPr>
          <a:xfrm>
            <a:off x="9818122" y="225267"/>
            <a:ext cx="2144456" cy="21544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800" b="1" i="0" u="none" strike="noStrike" kern="0" cap="none" spc="0" normalizeH="0" baseline="0" noProof="0" dirty="0" smtClean="0">
                <a:ln>
                  <a:noFill/>
                </a:ln>
                <a:solidFill>
                  <a:schemeClr val="bg1"/>
                </a:solidFill>
                <a:effectLst/>
                <a:uLnTx/>
                <a:uFillTx/>
                <a:latin typeface="Poppins SemiBold" panose="02000000000000000000" pitchFamily="2" charset="0"/>
                <a:ea typeface="Karla" pitchFamily="2" charset="0"/>
                <a:cs typeface="Poppins SemiBold" panose="02000000000000000000" pitchFamily="2" charset="0"/>
              </a:rPr>
              <a:t>SLIDE SECTION</a:t>
            </a:r>
            <a:endParaRPr kumimoji="0" lang="ru-RU" sz="800" b="1" i="0" u="none" strike="noStrike" kern="0" cap="none" spc="0" normalizeH="0" baseline="0" noProof="0" dirty="0">
              <a:ln>
                <a:noFill/>
              </a:ln>
              <a:solidFill>
                <a:schemeClr val="bg1"/>
              </a:solidFill>
              <a:effectLst/>
              <a:uLnTx/>
              <a:uFillTx/>
              <a:ea typeface="Karla" pitchFamily="2" charset="0"/>
              <a:cs typeface="Poppins SemiBold" panose="02000000000000000000" pitchFamily="2" charset="0"/>
            </a:endParaRPr>
          </a:p>
        </p:txBody>
      </p:sp>
      <p:sp>
        <p:nvSpPr>
          <p:cNvPr id="16" name="Заголовок 1"/>
          <p:cNvSpPr txBox="1"/>
          <p:nvPr/>
        </p:nvSpPr>
        <p:spPr>
          <a:xfrm>
            <a:off x="158805" y="966940"/>
            <a:ext cx="4881562" cy="206685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200" dirty="0">
                <a:solidFill>
                  <a:schemeClr val="bg1"/>
                </a:solidFill>
                <a:latin typeface="华文行楷" panose="02010800040101010101" charset="-122"/>
                <a:ea typeface="华文行楷" panose="02010800040101010101" charset="-122"/>
                <a:cs typeface="+mn-ea"/>
                <a:sym typeface="+mn-lt"/>
              </a:rPr>
              <a:t>     </a:t>
            </a:r>
            <a:r>
              <a:rPr lang="en-US" altLang="zh-CN" sz="2400" dirty="0">
                <a:solidFill>
                  <a:schemeClr val="bg1"/>
                </a:solidFill>
                <a:latin typeface="华文行楷" panose="02010800040101010101" charset="-122"/>
                <a:ea typeface="华文行楷" panose="02010800040101010101" charset="-122"/>
                <a:cs typeface="+mn-ea"/>
                <a:sym typeface="+mn-lt"/>
              </a:rPr>
              <a:t>  </a:t>
            </a:r>
            <a:r>
              <a:rPr lang="zh-CN" altLang="en-US" sz="2400" dirty="0">
                <a:solidFill>
                  <a:schemeClr val="bg1"/>
                </a:solidFill>
                <a:latin typeface="华文行楷" panose="02010800040101010101" charset="-122"/>
                <a:ea typeface="华文行楷" panose="02010800040101010101" charset="-122"/>
                <a:cs typeface="+mn-ea"/>
                <a:sym typeface="+mn-lt"/>
              </a:rPr>
              <a:t>一个真实的自己，一个不再掩藏，肆意张扬的我</a:t>
            </a:r>
            <a:endParaRPr lang="zh-CN" altLang="en-US" sz="2400" dirty="0">
              <a:solidFill>
                <a:schemeClr val="bg1"/>
              </a:solidFill>
              <a:latin typeface="华文行楷" panose="02010800040101010101" charset="-122"/>
              <a:ea typeface="华文行楷" panose="02010800040101010101" charset="-122"/>
              <a:cs typeface="+mn-ea"/>
              <a:sym typeface="+mn-lt"/>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US" sz="4000" b="1" i="0" u="none" strike="noStrike" kern="1200" cap="none" spc="100" normalizeH="0" baseline="0" noProof="0" dirty="0" smtClean="0">
              <a:ln>
                <a:noFill/>
              </a:ln>
              <a:solidFill>
                <a:schemeClr val="tx1"/>
              </a:solidFill>
              <a:effectLst/>
              <a:uLnTx/>
              <a:uFillTx/>
              <a:latin typeface="Nixie"/>
              <a:ea typeface="Lato" panose="020F0502020204030203" pitchFamily="34" charset="0"/>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tx1"/>
              </a:solidFill>
              <a:effectLst/>
              <a:uLnTx/>
              <a:uFillTx/>
              <a:latin typeface="Nixie"/>
              <a:ea typeface="Lato" panose="020F0502020204030203" pitchFamily="34" charset="0"/>
              <a:cs typeface="Poppins SemiBold" panose="02000000000000000000" pitchFamily="2" charset="0"/>
            </a:endParaRPr>
          </a:p>
        </p:txBody>
      </p:sp>
      <p:sp>
        <p:nvSpPr>
          <p:cNvPr id="17" name="Подзаголовок 2"/>
          <p:cNvSpPr txBox="1"/>
          <p:nvPr/>
        </p:nvSpPr>
        <p:spPr>
          <a:xfrm>
            <a:off x="437515" y="3347085"/>
            <a:ext cx="3955415" cy="804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3200" b="0" i="1" u="none" strike="noStrike" kern="1200" cap="none" spc="0" normalizeH="0" baseline="0" noProof="0" dirty="0" smtClean="0">
                <a:ln>
                  <a:noFill/>
                </a:ln>
                <a:solidFill>
                  <a:schemeClr val="bg1"/>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3200" u="none" strike="noStrike" kern="1200" cap="none" spc="0" normalizeH="0" baseline="0" noProof="0" dirty="0" smtClean="0">
                <a:ln>
                  <a:noFill/>
                </a:ln>
                <a:solidFill>
                  <a:schemeClr val="bg1"/>
                </a:solidFill>
                <a:effectLst/>
                <a:uLnTx/>
                <a:uFillTx/>
                <a:latin typeface="方正兰亭粗黑_GB18030" panose="02000000000000000000" charset="-122"/>
                <a:ea typeface="方正兰亭粗黑_GB18030" panose="02000000000000000000" charset="-122"/>
                <a:cs typeface="Linux Libertine" panose="02000503000000000000" pitchFamily="2" charset="0"/>
              </a:rPr>
              <a:t> </a:t>
            </a:r>
            <a:r>
              <a:rPr kumimoji="0" lang="zh-CN" altLang="en-US" sz="3200" b="1" i="1" u="none" strike="noStrike" kern="1200" cap="none" spc="0" normalizeH="0" baseline="0" noProof="0" dirty="0" smtClean="0">
                <a:ln>
                  <a:noFill/>
                </a:ln>
                <a:solidFill>
                  <a:schemeClr val="bg1"/>
                </a:solidFill>
                <a:effectLst/>
                <a:uLnTx/>
                <a:uFillTx/>
                <a:latin typeface="方正兰亭粗黑_GB18030" panose="02000000000000000000" charset="-122"/>
                <a:ea typeface="方正兰亭粗黑_GB18030" panose="02000000000000000000" charset="-122"/>
                <a:cs typeface="Linux Libertine" panose="02000503000000000000" pitchFamily="2" charset="0"/>
              </a:rPr>
              <a:t>个人介绍</a:t>
            </a:r>
            <a:endParaRPr kumimoji="0" lang="zh-CN" altLang="en-US" sz="3200" b="1" i="1" u="none" strike="noStrike" kern="1200" cap="none" spc="0" normalizeH="0" baseline="0" noProof="0" dirty="0" smtClean="0">
              <a:ln>
                <a:noFill/>
              </a:ln>
              <a:solidFill>
                <a:schemeClr val="bg1"/>
              </a:solidFill>
              <a:effectLst/>
              <a:uLnTx/>
              <a:uFillTx/>
              <a:latin typeface="方正兰亭粗黑_GB18030" panose="02000000000000000000" charset="-122"/>
              <a:ea typeface="方正兰亭粗黑_GB18030" panose="02000000000000000000" charset="-122"/>
              <a:cs typeface="Linux Libertine" panose="02000503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4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1"/>
          </p:nvPr>
        </p:nvPicPr>
        <p:blipFill>
          <a:blip r:embed="rId1" cstate="email"/>
          <a:srcRect/>
          <a:stretch>
            <a:fillRect/>
          </a:stretch>
        </p:blipFill>
        <p:spPr>
          <a:xfrm>
            <a:off x="-83820" y="-14923"/>
            <a:ext cx="7455584" cy="6888163"/>
          </a:xfrm>
        </p:spPr>
      </p:pic>
      <p:sp>
        <p:nvSpPr>
          <p:cNvPr id="15" name="Прямоугольник 14"/>
          <p:cNvSpPr/>
          <p:nvPr/>
        </p:nvSpPr>
        <p:spPr>
          <a:xfrm>
            <a:off x="-83864" y="2752248"/>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endParaRPr>
          </a:p>
        </p:txBody>
      </p:sp>
      <p:sp>
        <p:nvSpPr>
          <p:cNvPr id="18" name="Заголовок 1"/>
          <p:cNvSpPr txBox="1"/>
          <p:nvPr/>
        </p:nvSpPr>
        <p:spPr>
          <a:xfrm>
            <a:off x="-83820" y="3193415"/>
            <a:ext cx="1264920" cy="471805"/>
          </a:xfrm>
          <a:prstGeom prst="rect">
            <a:avLst/>
          </a:prstGeom>
        </p:spPr>
        <p:txBody>
          <a:bodyP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14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Title</a:t>
            </a:r>
            <a:endParaRPr kumimoji="0" lang="en-US" sz="14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sz="14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here</a:t>
            </a:r>
            <a:endParaRPr kumimoji="0" lang="en-US" sz="1400" b="1" i="0" u="none" strike="noStrike" kern="1200" cap="none" spc="100" normalizeH="0" baseline="0" noProof="0" dirty="0" smtClean="0">
              <a:ln>
                <a:noFill/>
              </a:ln>
              <a:solidFill>
                <a:schemeClr val="bg1"/>
              </a:solidFill>
              <a:effectLst/>
              <a:uLnTx/>
              <a:uFillTx/>
              <a:latin typeface="Nixie"/>
              <a:ea typeface="Lato" panose="020F0502020204030203" pitchFamily="34" charset="0"/>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8" name="Заголовок 1"/>
          <p:cNvSpPr txBox="1"/>
          <p:nvPr/>
        </p:nvSpPr>
        <p:spPr>
          <a:xfrm>
            <a:off x="6040730" y="2267384"/>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sz="4000" b="1" i="0" u="none" strike="noStrike" kern="1200" cap="none" spc="100" normalizeH="0" baseline="0" noProof="0" dirty="0">
                <a:ln>
                  <a:noFill/>
                </a:ln>
                <a:solidFill>
                  <a:schemeClr val="bg2">
                    <a:lumMod val="25000"/>
                  </a:schemeClr>
                </a:solidFill>
                <a:effectLst/>
                <a:uLnTx/>
                <a:uFillTx/>
                <a:latin typeface="Nixie"/>
                <a:ea typeface="宋体" panose="02010600030101010101" pitchFamily="2" charset="-122"/>
                <a:cs typeface="Poppins SemiBold" panose="02000000000000000000" pitchFamily="2" charset="0"/>
              </a:rPr>
              <a:t>个人</a:t>
            </a:r>
            <a:endParaRPr kumimoji="0" lang="zh-CN" sz="4000" b="1" i="0" u="none" strike="noStrike" kern="1200" cap="none" spc="100" normalizeH="0" baseline="0" noProof="0" dirty="0">
              <a:ln>
                <a:noFill/>
              </a:ln>
              <a:solidFill>
                <a:schemeClr val="bg2">
                  <a:lumMod val="25000"/>
                </a:schemeClr>
              </a:solidFill>
              <a:effectLst/>
              <a:uLnTx/>
              <a:uFillTx/>
              <a:latin typeface="Nixie"/>
              <a:ea typeface="宋体" panose="02010600030101010101" pitchFamily="2" charset="-122"/>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zh-CN" sz="4000" b="1" i="0" u="none" strike="noStrike" kern="1200" cap="none" spc="100" normalizeH="0" baseline="0" noProof="0" dirty="0">
                <a:ln>
                  <a:noFill/>
                </a:ln>
                <a:solidFill>
                  <a:schemeClr val="bg2">
                    <a:lumMod val="25000"/>
                  </a:schemeClr>
                </a:solidFill>
                <a:effectLst/>
                <a:uLnTx/>
                <a:uFillTx/>
                <a:latin typeface="Nixie"/>
                <a:ea typeface="宋体" panose="02010600030101010101" pitchFamily="2" charset="-122"/>
                <a:cs typeface="Poppins SemiBold" panose="02000000000000000000" pitchFamily="2" charset="0"/>
              </a:rPr>
              <a:t>           能力</a:t>
            </a:r>
            <a:endParaRPr kumimoji="0" lang="zh-CN" sz="4000" b="1" i="0" u="none" strike="noStrike" kern="1200" cap="none" spc="100" normalizeH="0" baseline="0" noProof="0" dirty="0">
              <a:ln>
                <a:noFill/>
              </a:ln>
              <a:solidFill>
                <a:schemeClr val="bg2">
                  <a:lumMod val="25000"/>
                </a:schemeClr>
              </a:solidFill>
              <a:effectLst/>
              <a:uLnTx/>
              <a:uFillTx/>
              <a:latin typeface="Nixie"/>
              <a:ea typeface="宋体" panose="02010600030101010101" pitchFamily="2" charset="-122"/>
              <a:cs typeface="Poppins SemiBold" panose="02000000000000000000" pitchFamily="2" charset="0"/>
            </a:endParaRPr>
          </a:p>
        </p:txBody>
      </p:sp>
      <p:sp>
        <p:nvSpPr>
          <p:cNvPr id="11" name="Подзаголовок 2"/>
          <p:cNvSpPr txBox="1"/>
          <p:nvPr/>
        </p:nvSpPr>
        <p:spPr>
          <a:xfrm>
            <a:off x="5546090" y="4332605"/>
            <a:ext cx="7023100" cy="2322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个人能力的提高将让你</a:t>
            </a:r>
            <a:endParaRPr kumimoji="0" lang="zh-CN" altLang="en-US" sz="24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在职场上顺风顺水</a:t>
            </a:r>
            <a:r>
              <a:rPr kumimoji="0" lang="en-US" sz="2400" b="0" i="0" u="none" strike="noStrike" kern="1200" cap="none" spc="0" normalizeH="0" baseline="0" noProof="0" dirty="0">
                <a:ln>
                  <a:noFill/>
                </a:ln>
                <a:solidFill>
                  <a:schemeClr val="bg1">
                    <a:lumMod val="65000"/>
                  </a:schemeClr>
                </a:solidFill>
                <a:effectLst/>
                <a:uLnTx/>
                <a:uFillTx/>
                <a:latin typeface="Poppins" panose="02000000000000000000" pitchFamily="2" charset="0"/>
                <a:ea typeface="+mn-ea"/>
                <a:cs typeface="Poppins" panose="02000000000000000000" pitchFamily="2" charset="0"/>
              </a:rPr>
              <a:t> </a:t>
            </a:r>
            <a:endParaRPr kumimoji="0" lang="en-US" sz="2400" b="0" i="0" u="none" strike="noStrike" kern="1200" cap="none" spc="0" normalizeH="0" baseline="0" noProof="0" dirty="0" smtClean="0">
              <a:ln>
                <a:noFill/>
              </a:ln>
              <a:solidFill>
                <a:schemeClr val="bg1">
                  <a:lumMod val="65000"/>
                </a:schemeClr>
              </a:solidFill>
              <a:effectLst/>
              <a:uLnTx/>
              <a:uFillTx/>
              <a:latin typeface="Poppins" panose="02000000000000000000" pitchFamily="2" charset="0"/>
              <a:ea typeface="Karla" pitchFamily="2" charset="0"/>
              <a:cs typeface="Poppins" panose="02000000000000000000" pitchFamily="2" charset="0"/>
            </a:endParaRPr>
          </a:p>
        </p:txBody>
      </p:sp>
      <p:sp>
        <p:nvSpPr>
          <p:cNvPr id="13" name="Подзаголовок 2"/>
          <p:cNvSpPr txBox="1"/>
          <p:nvPr/>
        </p:nvSpPr>
        <p:spPr>
          <a:xfrm>
            <a:off x="7079615" y="1649730"/>
            <a:ext cx="3955415" cy="61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1200" b="0"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000" b="0"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1600" b="0"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Slide Section</a:t>
            </a:r>
            <a:endParaRPr kumimoji="0" lang="ru-RU" sz="1600" b="0" i="1" u="none" strike="noStrike" kern="1200" cap="none" spc="0" normalizeH="0" baseline="0" noProof="0" dirty="0">
              <a:ln>
                <a:noFill/>
              </a:ln>
              <a:solidFill>
                <a:schemeClr val="bg1">
                  <a:lumMod val="75000"/>
                </a:schemeClr>
              </a:solidFill>
              <a:effectLst/>
              <a:uLnTx/>
              <a:uFillTx/>
              <a:latin typeface="Linux Libertine" panose="02000503000000000000" pitchFamily="2" charset="0"/>
              <a:ea typeface="Linux Libertine" panose="02000503000000000000" pitchFamily="2" charset="0"/>
              <a:cs typeface="Linux Libertine" panose="02000503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4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4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4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8" grpId="0"/>
      <p:bldP spid="8" grpId="0"/>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967189" y="1346533"/>
            <a:ext cx="4881562" cy="15096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ts val="5280"/>
              </a:lnSpc>
              <a:spcBef>
                <a:spcPct val="0"/>
              </a:spcBef>
              <a:spcAft>
                <a:spcPts val="0"/>
              </a:spcAft>
              <a:buClrTx/>
              <a:buSzTx/>
              <a:buFontTx/>
              <a:buNone/>
              <a:defRPr/>
            </a:pPr>
            <a:r>
              <a:rPr kumimoji="0" lang="en-US" sz="48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EVENTS.</a:t>
            </a:r>
            <a:endParaRPr kumimoji="0" lang="en-US" sz="48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endParaRPr>
          </a:p>
          <a:p>
            <a:pPr marL="0" marR="0" lvl="0" indent="0" algn="l" defTabSz="914400" rtl="0" eaLnBrk="1" fontAlgn="auto" latinLnBrk="0" hangingPunct="1">
              <a:lnSpc>
                <a:spcPts val="5280"/>
              </a:lnSpc>
              <a:spcBef>
                <a:spcPct val="0"/>
              </a:spcBef>
              <a:spcAft>
                <a:spcPts val="0"/>
              </a:spcAft>
              <a:buClrTx/>
              <a:buSzTx/>
              <a:buFontTx/>
              <a:buNone/>
              <a:defRPr/>
            </a:pPr>
            <a:r>
              <a:rPr kumimoji="0" lang="en-US" sz="4400" b="1" i="0" u="none" strike="noStrike" kern="1200" cap="none" spc="100" normalizeH="0" baseline="0" noProof="0" dirty="0" smtClean="0">
                <a:ln>
                  <a:noFill/>
                </a:ln>
                <a:solidFill>
                  <a:schemeClr val="bg2">
                    <a:lumMod val="25000"/>
                  </a:schemeClr>
                </a:solidFill>
                <a:effectLst/>
                <a:uLnTx/>
                <a:uFillTx/>
                <a:latin typeface="Poppins SemiBold" panose="02000000000000000000" pitchFamily="2" charset="0"/>
                <a:ea typeface="Lato" panose="020F0502020204030203" pitchFamily="34" charset="0"/>
                <a:cs typeface="Poppins SemiBold" panose="02000000000000000000" pitchFamily="2" charset="0"/>
              </a:rPr>
              <a:t>September</a:t>
            </a:r>
            <a:endParaRPr kumimoji="0" lang="en-US" sz="4400" b="0" i="0" u="none" strike="noStrike" kern="1200" cap="none" spc="100" normalizeH="0" baseline="0" noProof="0" dirty="0" smtClean="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a:p>
            <a:pPr marL="0" marR="0" lvl="0" indent="0" algn="l" defTabSz="914400" rtl="0" eaLnBrk="1" fontAlgn="auto" latinLnBrk="0" hangingPunct="1">
              <a:lnSpc>
                <a:spcPts val="5280"/>
              </a:lnSpc>
              <a:spcBef>
                <a:spcPct val="0"/>
              </a:spcBef>
              <a:spcAft>
                <a:spcPts val="0"/>
              </a:spcAft>
              <a:buClrTx/>
              <a:buSzTx/>
              <a:buFontTx/>
              <a:buNone/>
              <a:defRPr/>
            </a:pPr>
            <a:endParaRPr kumimoji="0" lang="ru-RU" sz="44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Текст 11"/>
          <p:cNvSpPr txBox="1"/>
          <p:nvPr/>
        </p:nvSpPr>
        <p:spPr>
          <a:xfrm>
            <a:off x="14665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800" b="1"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rPr>
              <a:t>       01</a:t>
            </a:r>
            <a:endParaRPr kumimoji="0" lang="en-US" sz="2800" b="1"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zh-CN" altLang="zh-CN" sz="2000" b="1" i="0" u="sng"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lang="zh-CN" altLang="en-US" sz="2400" b="1"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sym typeface="+mn-ea"/>
              </a:rPr>
              <a:t>  学习能力</a:t>
            </a:r>
            <a:endParaRPr kumimoji="0" lang="zh-CN" altLang="en-US" sz="24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sym typeface="+mn-ea"/>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0" i="0" strike="noStrike" kern="1200" cap="none" spc="0" normalizeH="0" baseline="0" noProof="0" dirty="0" smtClean="0">
              <a:ln>
                <a:noFill/>
              </a:ln>
              <a:solidFill>
                <a:schemeClr val="bg1">
                  <a:lumMod val="65000"/>
                </a:schemeClr>
              </a:solidFill>
              <a:effectLst/>
              <a:uLnTx/>
              <a:uFillTx/>
              <a:latin typeface="Poppins" panose="02000000000000000000" pitchFamily="2" charset="0"/>
              <a:ea typeface="Karla" pitchFamily="2" charset="0"/>
              <a:cs typeface="Poppins" panose="02000000000000000000" pitchFamily="2" charset="0"/>
            </a:endParaRPr>
          </a:p>
        </p:txBody>
      </p:sp>
      <p:sp>
        <p:nvSpPr>
          <p:cNvPr id="13" name="Текст 11"/>
          <p:cNvSpPr txBox="1"/>
          <p:nvPr/>
        </p:nvSpPr>
        <p:spPr>
          <a:xfrm>
            <a:off x="3750310" y="3651250"/>
            <a:ext cx="2052320" cy="28771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rPr>
              <a:t>      02</a:t>
            </a:r>
            <a:endPar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zh-CN" altLang="en-US" sz="2000" b="1" i="0" u="sng"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rPr>
              <a:t>自我思考的能力</a:t>
            </a:r>
            <a:endPar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1" i="0" u="none" strike="noStrike" kern="1200" cap="none" spc="0" normalizeH="0" baseline="0" noProof="0" dirty="0" smtClean="0">
              <a:ln>
                <a:noFill/>
              </a:ln>
              <a:solidFill>
                <a:schemeClr val="tx1"/>
              </a:solidFill>
              <a:effectLst/>
              <a:uLnTx/>
              <a:uFillTx/>
              <a:latin typeface="Poppins SemiBold" panose="02000000000000000000" pitchFamily="2" charset="0"/>
              <a:ea typeface="+mn-ea"/>
              <a:cs typeface="Poppins SemiBold" panose="02000000000000000000" pitchFamily="2" charset="0"/>
            </a:endParaRPr>
          </a:p>
        </p:txBody>
      </p:sp>
      <p:sp>
        <p:nvSpPr>
          <p:cNvPr id="14" name="Текст 11"/>
          <p:cNvSpPr txBox="1"/>
          <p:nvPr/>
        </p:nvSpPr>
        <p:spPr>
          <a:xfrm>
            <a:off x="6304280" y="3651250"/>
            <a:ext cx="2004695" cy="25260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rPr>
              <a:t>      03</a:t>
            </a:r>
            <a:endPar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zh-CN" altLang="en-US" sz="2000" b="1" i="0" u="sng"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rPr>
              <a:t>自我控制的能力</a:t>
            </a:r>
            <a:endPar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1" i="0" strike="noStrike" kern="1200" cap="none" spc="0" normalizeH="0" baseline="0" noProof="0" dirty="0" smtClean="0">
              <a:ln>
                <a:noFill/>
              </a:ln>
              <a:solidFill>
                <a:schemeClr val="tx1"/>
              </a:solidFill>
              <a:effectLst/>
              <a:uLnTx/>
              <a:uFillTx/>
              <a:latin typeface="Poppins" panose="02000000000000000000" pitchFamily="2" charset="0"/>
              <a:ea typeface="+mn-ea"/>
              <a:cs typeface="Poppins" panose="02000000000000000000" pitchFamily="2" charset="0"/>
            </a:endParaRPr>
          </a:p>
        </p:txBody>
      </p:sp>
      <p:sp>
        <p:nvSpPr>
          <p:cNvPr id="15" name="Текст 11"/>
          <p:cNvSpPr txBox="1"/>
          <p:nvPr/>
        </p:nvSpPr>
        <p:spPr>
          <a:xfrm>
            <a:off x="8810322"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rPr>
              <a:t>       04</a:t>
            </a:r>
            <a:endParaRPr kumimoji="0" lang="en-US" sz="2800" b="0" i="0" u="none" strike="noStrike" kern="1200" cap="none" spc="0" normalizeH="0" baseline="0" noProof="0" dirty="0" smtClean="0">
              <a:ln>
                <a:noFill/>
              </a:ln>
              <a:solidFill>
                <a:schemeClr val="bg2">
                  <a:lumMod val="25000"/>
                </a:schemeClr>
              </a:solidFill>
              <a:effectLst/>
              <a:uLnTx/>
              <a:uFillTx/>
              <a:latin typeface="Lato Heavy" panose="020F0502020204030203" pitchFamily="34" charset="0"/>
              <a:ea typeface="Lato Heavy" panose="020F0502020204030203" pitchFamily="34" charset="0"/>
              <a:cs typeface="Lato Heavy" panose="020F0502020204030203" pitchFamily="34"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zh-CN" altLang="en-US" sz="2000" b="1" i="0" u="sng"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rPr>
              <a:t>   适应能力</a:t>
            </a:r>
            <a:endParaRPr kumimoji="0" lang="zh-CN" altLang="en-US" sz="2000" b="1" i="0" strike="noStrike" kern="1200" cap="none" spc="0" normalizeH="0" baseline="0" noProof="0" dirty="0">
              <a:ln>
                <a:noFill/>
              </a:ln>
              <a:solidFill>
                <a:schemeClr val="bg2">
                  <a:lumMod val="25000"/>
                </a:schemeClr>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100" b="1" i="0" u="none" strike="noStrike" kern="1200" cap="none" spc="0" normalizeH="0" baseline="0" noProof="0" dirty="0" smtClean="0">
              <a:ln>
                <a:noFill/>
              </a:ln>
              <a:solidFill>
                <a:schemeClr val="tx1"/>
              </a:solidFill>
              <a:effectLst/>
              <a:uLnTx/>
              <a:uFillTx/>
              <a:latin typeface="Poppins" panose="02000000000000000000" pitchFamily="2" charset="0"/>
              <a:ea typeface="+mn-ea"/>
              <a:cs typeface="Poppins" panose="02000000000000000000" pitchFamily="2" charset="0"/>
            </a:endParaRPr>
          </a:p>
        </p:txBody>
      </p:sp>
      <p:sp>
        <p:nvSpPr>
          <p:cNvPr id="17" name="TextBox 16"/>
          <p:cNvSpPr txBox="1"/>
          <p:nvPr/>
        </p:nvSpPr>
        <p:spPr>
          <a:xfrm>
            <a:off x="531011" y="225267"/>
            <a:ext cx="2144456"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800" b="1" i="0" u="none" strike="noStrike" kern="0" cap="none" spc="0" normalizeH="0" baseline="0" noProof="0" dirty="0" smtClean="0">
                <a:ln>
                  <a:noFill/>
                </a:ln>
                <a:solidFill>
                  <a:sysClr val="windowText" lastClr="000000"/>
                </a:solidFill>
                <a:effectLst/>
                <a:uLnTx/>
                <a:uFillTx/>
                <a:latin typeface="Poppins SemiBold" panose="02000000000000000000" pitchFamily="2" charset="0"/>
                <a:ea typeface="Karla" pitchFamily="2" charset="0"/>
                <a:cs typeface="Poppins SemiBold" panose="02000000000000000000" pitchFamily="2" charset="0"/>
              </a:rPr>
              <a:t>PIXEL VISION</a:t>
            </a:r>
            <a:endParaRPr kumimoji="0" lang="ru-RU" sz="800" b="1" i="0" u="none" strike="noStrike" kern="0" cap="none" spc="0" normalizeH="0" baseline="0" noProof="0" dirty="0">
              <a:ln>
                <a:noFill/>
              </a:ln>
              <a:solidFill>
                <a:sysClr val="windowText" lastClr="000000"/>
              </a:solidFill>
              <a:effectLst/>
              <a:uLnTx/>
              <a:uFillTx/>
              <a:ea typeface="Karla" pitchFamily="2" charset="0"/>
              <a:cs typeface="Poppins SemiBold" panose="02000000000000000000" pitchFamily="2" charset="0"/>
            </a:endParaRPr>
          </a:p>
        </p:txBody>
      </p:sp>
      <p:pic>
        <p:nvPicPr>
          <p:cNvPr id="18" name="Рисунок 17"/>
          <p:cNvPicPr>
            <a:picLocks noChangeAspect="1"/>
          </p:cNvPicPr>
          <p:nvPr/>
        </p:nvPicPr>
        <p:blipFill>
          <a:blip r:embed="rId1" cstate="email">
            <a:clrChange>
              <a:clrFrom>
                <a:srgbClr val="000000"/>
              </a:clrFrom>
              <a:clrTo>
                <a:srgbClr val="000000">
                  <a:alpha val="0"/>
                </a:srgbClr>
              </a:clrTo>
            </a:clrChange>
          </a:blip>
          <a:stretch>
            <a:fillRect/>
          </a:stretch>
        </p:blipFill>
        <p:spPr>
          <a:xfrm>
            <a:off x="377965" y="225267"/>
            <a:ext cx="159022" cy="160799"/>
          </a:xfrm>
          <a:prstGeom prst="rect">
            <a:avLst/>
          </a:prstGeom>
        </p:spPr>
      </p:pic>
      <p:sp>
        <p:nvSpPr>
          <p:cNvPr id="19" name="TextBox 18"/>
          <p:cNvSpPr txBox="1"/>
          <p:nvPr/>
        </p:nvSpPr>
        <p:spPr>
          <a:xfrm>
            <a:off x="9818122" y="225267"/>
            <a:ext cx="2144456" cy="21544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800" b="1" i="0" u="none" strike="noStrike" kern="0" cap="none" spc="0" normalizeH="0" baseline="0" noProof="0" dirty="0" smtClean="0">
                <a:ln>
                  <a:noFill/>
                </a:ln>
                <a:solidFill>
                  <a:schemeClr val="tx1"/>
                </a:solidFill>
                <a:effectLst/>
                <a:uLnTx/>
                <a:uFillTx/>
                <a:latin typeface="Poppins SemiBold" panose="02000000000000000000" pitchFamily="2" charset="0"/>
                <a:ea typeface="Karla" pitchFamily="2" charset="0"/>
                <a:cs typeface="Poppins SemiBold" panose="02000000000000000000" pitchFamily="2" charset="0"/>
              </a:rPr>
              <a:t>SLIDE SECTION</a:t>
            </a:r>
            <a:endParaRPr kumimoji="0" lang="ru-RU" sz="800" b="1" i="0" u="none" strike="noStrike" kern="0" cap="none" spc="0" normalizeH="0" baseline="0" noProof="0" dirty="0">
              <a:ln>
                <a:noFill/>
              </a:ln>
              <a:solidFill>
                <a:schemeClr val="tx1"/>
              </a:solidFill>
              <a:effectLst/>
              <a:uLnTx/>
              <a:uFillTx/>
              <a:ea typeface="Karla" pitchFamily="2" charset="0"/>
              <a:cs typeface="Poppins SemiBold" panose="02000000000000000000" pitchFamily="2" charset="0"/>
            </a:endParaRPr>
          </a:p>
        </p:txBody>
      </p:sp>
      <p:pic>
        <p:nvPicPr>
          <p:cNvPr id="3" name="图片占位符 2"/>
          <p:cNvPicPr>
            <a:picLocks noGrp="1" noChangeAspect="1"/>
          </p:cNvPicPr>
          <p:nvPr>
            <p:ph type="pic" sz="quarter" idx="10"/>
          </p:nvPr>
        </p:nvPicPr>
        <p:blipFill>
          <a:blip r:embed="rId2" cstate="email"/>
          <a:srcRect/>
          <a:stretch>
            <a:fillRect/>
          </a:stretch>
        </p:blipFill>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wipe(down)">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down)">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down)">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wipe(down)">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5">
                                            <p:txEl>
                                              <p:pRg st="2" end="2"/>
                                            </p:txEl>
                                          </p:spTgt>
                                        </p:tgtEl>
                                        <p:attrNameLst>
                                          <p:attrName>style.visibility</p:attrName>
                                        </p:attrNameLst>
                                      </p:cBhvr>
                                      <p:to>
                                        <p:strVal val="visible"/>
                                      </p:to>
                                    </p:set>
                                    <p:animEffect transition="in" filter="wipe(down)">
                                      <p:cBhvr>
                                        <p:cTn id="4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p:nvPr/>
        </p:nvSpPr>
        <p:spPr>
          <a:xfrm>
            <a:off x="696593" y="1758278"/>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学习能力</a:t>
            </a:r>
            <a:endParaRPr kumimoji="0" lang="zh-CN" altLang="en-US" sz="4800" b="0" i="0" u="none" strike="noStrike" kern="1200" cap="none" spc="100" normalizeH="0" baseline="0" noProof="0" dirty="0" smtClean="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2">
                  <a:lumMod val="25000"/>
                </a:schemeClr>
              </a:solidFill>
              <a:effectLst/>
              <a:uLnTx/>
              <a:uFillTx/>
              <a:latin typeface="Nixie"/>
              <a:ea typeface="Lato" panose="020F0502020204030203" pitchFamily="34" charset="0"/>
              <a:cs typeface="Poppins SemiBold" panose="02000000000000000000" pitchFamily="2" charset="0"/>
            </a:endParaRPr>
          </a:p>
        </p:txBody>
      </p:sp>
      <p:sp>
        <p:nvSpPr>
          <p:cNvPr id="7" name="Подзаголовок 2"/>
          <p:cNvSpPr txBox="1"/>
          <p:nvPr/>
        </p:nvSpPr>
        <p:spPr>
          <a:xfrm>
            <a:off x="696595" y="3906520"/>
            <a:ext cx="4445000" cy="2431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论它的重要性</a:t>
            </a:r>
            <a:endPar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1400" b="1"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Karla" pitchFamily="2" charset="0"/>
                <a:cs typeface="Poppins" panose="02000000000000000000" pitchFamily="2" charset="0"/>
              </a:rPr>
              <a:t>       一个人的能力是否优秀将直接决定他能否进入公司，可是进入公司之后呢，你在这里能有多大的发展，能走多远看的是你的学习能力。一个人要想在职场中生存下来需要不断的学习新知识，这个社会更新的很快，为了能够更好的生存，以及获得发展，我们需要不断的学习新知识，这样才能获得更好的发展，才能在职场中走得更远</a:t>
            </a:r>
            <a:r>
              <a:rPr kumimoji="0" lang="en-US" sz="1400" b="0"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Karla" pitchFamily="2" charset="0"/>
                <a:cs typeface="Poppins" panose="02000000000000000000" pitchFamily="2" charset="0"/>
              </a:rPr>
              <a:t>。</a:t>
            </a:r>
            <a:endParaRPr kumimoji="0" lang="en-US" sz="1400" b="0"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Karla" pitchFamily="2" charset="0"/>
              <a:cs typeface="Poppins" panose="02000000000000000000" pitchFamily="2" charset="0"/>
            </a:endParaRPr>
          </a:p>
        </p:txBody>
      </p:sp>
      <p:sp>
        <p:nvSpPr>
          <p:cNvPr id="9" name="Подзаголовок 2"/>
          <p:cNvSpPr txBox="1"/>
          <p:nvPr/>
        </p:nvSpPr>
        <p:spPr>
          <a:xfrm>
            <a:off x="696595" y="1125220"/>
            <a:ext cx="3955415" cy="597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b="0" i="1" u="none" strike="noStrike" kern="1200" cap="none" spc="0" normalizeH="0" baseline="0" noProof="0" dirty="0">
                <a:ln>
                  <a:noFill/>
                </a:ln>
                <a:solidFill>
                  <a:schemeClr val="bg1">
                    <a:lumMod val="75000"/>
                  </a:schemeClr>
                </a:solidFill>
                <a:effectLst/>
                <a:uLnTx/>
                <a:uFillTx/>
                <a:ea typeface="Linux Libertine" panose="02000503000000000000" pitchFamily="2" charset="0"/>
              </a:rPr>
              <a:t>#learning ability</a:t>
            </a:r>
            <a:endParaRPr kumimoji="0" lang="en-US" b="0" i="1" u="none" strike="noStrike" kern="1200" cap="none" spc="0" normalizeH="0" baseline="0" noProof="0" dirty="0">
              <a:ln>
                <a:noFill/>
              </a:ln>
              <a:solidFill>
                <a:schemeClr val="bg1">
                  <a:lumMod val="75000"/>
                </a:schemeClr>
              </a:solidFill>
              <a:effectLst/>
              <a:uLnTx/>
              <a:uFillTx/>
              <a:ea typeface="Linux Libertine" panose="02000503000000000000" pitchFamily="2" charset="0"/>
            </a:endParaRPr>
          </a:p>
        </p:txBody>
      </p:sp>
      <p:cxnSp>
        <p:nvCxnSpPr>
          <p:cNvPr id="13" name="Прямая соединительная линия 12"/>
          <p:cNvCxnSpPr/>
          <p:nvPr/>
        </p:nvCxnSpPr>
        <p:spPr>
          <a:xfrm>
            <a:off x="792848" y="3217496"/>
            <a:ext cx="657244" cy="0"/>
          </a:xfrm>
          <a:prstGeom prst="line">
            <a:avLst/>
          </a:prstGeom>
          <a:ln w="34925">
            <a:solidFill>
              <a:schemeClr val="bg2">
                <a:lumMod val="10000"/>
              </a:schemeClr>
            </a:solidFill>
          </a:ln>
        </p:spPr>
        <p:style>
          <a:lnRef idx="1">
            <a:schemeClr val="dk1"/>
          </a:lnRef>
          <a:fillRef idx="0">
            <a:schemeClr val="dk1"/>
          </a:fillRef>
          <a:effectRef idx="0">
            <a:schemeClr val="dk1"/>
          </a:effectRef>
          <a:fontRef idx="minor">
            <a:schemeClr val="tx1"/>
          </a:fontRef>
        </p:style>
      </p:cxnSp>
      <p:pic>
        <p:nvPicPr>
          <p:cNvPr id="5" name="图片占位符 4"/>
          <p:cNvPicPr>
            <a:picLocks noGrp="1" noChangeAspect="1"/>
          </p:cNvPicPr>
          <p:nvPr>
            <p:ph type="pic" sz="quarter" idx="10"/>
          </p:nvPr>
        </p:nvPicPr>
        <p:blipFill>
          <a:blip r:embed="rId1" cstate="email"/>
          <a:srcRect/>
          <a:stretch>
            <a:fillRect/>
          </a:stretch>
        </p:blipFill>
        <p:spPr/>
      </p:pic>
      <p:pic>
        <p:nvPicPr>
          <p:cNvPr id="8" name="图片占位符 7"/>
          <p:cNvPicPr>
            <a:picLocks noGrp="1" noChangeAspect="1"/>
          </p:cNvPicPr>
          <p:nvPr>
            <p:ph type="pic" sz="quarter" idx="11"/>
          </p:nvPr>
        </p:nvPicPr>
        <p:blipFill>
          <a:blip r:embed="rId2" cstate="email"/>
          <a:srcRect/>
          <a:stretch>
            <a:fillRect/>
          </a:stretch>
        </p:blipFill>
        <p:spPr/>
      </p:pic>
      <p:pic>
        <p:nvPicPr>
          <p:cNvPr id="10" name="图片占位符 9"/>
          <p:cNvPicPr>
            <a:picLocks noGrp="1" noChangeAspect="1"/>
          </p:cNvPicPr>
          <p:nvPr>
            <p:ph type="pic" sz="quarter" idx="12"/>
          </p:nvPr>
        </p:nvPicPr>
        <p:blipFill>
          <a:blip r:embed="rId3" cstate="email"/>
          <a:srcRect/>
          <a:stretch>
            <a:fillRect/>
          </a:stretch>
        </p:blip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9"/>
                                        </p:tgtEl>
                                        <p:attrNameLst>
                                          <p:attrName>ppt_y</p:attrName>
                                        </p:attrNameLst>
                                      </p:cBhvr>
                                      <p:tavLst>
                                        <p:tav tm="0">
                                          <p:val>
                                            <p:strVal val="#ppt_y"/>
                                          </p:val>
                                        </p:tav>
                                        <p:tav tm="100000">
                                          <p:val>
                                            <p:strVal val="#ppt_y"/>
                                          </p:val>
                                        </p:tav>
                                      </p:tavLst>
                                    </p:anim>
                                    <p:anim calcmode="lin" valueType="num">
                                      <p:cBhvr>
                                        <p:cTn id="9"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6"/>
                                        </p:tgtEl>
                                        <p:attrNameLst>
                                          <p:attrName>ppt_y</p:attrName>
                                        </p:attrNameLst>
                                      </p:cBhvr>
                                      <p:tavLst>
                                        <p:tav tm="0">
                                          <p:val>
                                            <p:strVal val="#ppt_y"/>
                                          </p:val>
                                        </p:tav>
                                        <p:tav tm="100000">
                                          <p:val>
                                            <p:strVal val="#ppt_y"/>
                                          </p:val>
                                        </p:tav>
                                      </p:tavLst>
                                    </p:anim>
                                    <p:anim calcmode="lin" valueType="num">
                                      <p:cBhvr>
                                        <p:cTn id="18"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4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2"/>
          </p:nvPr>
        </p:nvPicPr>
        <p:blipFill>
          <a:blip r:embed="rId1" cstate="email"/>
          <a:srcRect/>
          <a:stretch>
            <a:fillRect/>
          </a:stretch>
        </p:blipFill>
        <p:spPr/>
      </p:pic>
      <p:pic>
        <p:nvPicPr>
          <p:cNvPr id="8" name="图片占位符 7"/>
          <p:cNvPicPr>
            <a:picLocks noGrp="1" noChangeAspect="1"/>
          </p:cNvPicPr>
          <p:nvPr>
            <p:ph type="pic" sz="quarter" idx="11"/>
          </p:nvPr>
        </p:nvPicPr>
        <p:blipFill>
          <a:blip r:embed="rId2" cstate="email"/>
          <a:srcRect/>
          <a:stretch>
            <a:fillRect/>
          </a:stretch>
        </p:blipFill>
        <p:spPr/>
      </p:pic>
      <p:pic>
        <p:nvPicPr>
          <p:cNvPr id="7" name="图片占位符 6"/>
          <p:cNvPicPr>
            <a:picLocks noGrp="1" noChangeAspect="1"/>
          </p:cNvPicPr>
          <p:nvPr>
            <p:ph type="pic" sz="quarter" idx="10"/>
          </p:nvPr>
        </p:nvPicPr>
        <p:blipFill>
          <a:blip r:embed="rId3" cstate="email"/>
          <a:srcRect/>
          <a:stretch>
            <a:fillRect/>
          </a:stretch>
        </p:blipFill>
        <p:spPr/>
      </p:pic>
      <p:sp>
        <p:nvSpPr>
          <p:cNvPr id="19" name="Прямоугольник 18"/>
          <p:cNvSpPr/>
          <p:nvPr/>
        </p:nvSpPr>
        <p:spPr>
          <a:xfrm>
            <a:off x="5150194" y="922338"/>
            <a:ext cx="5769836" cy="2491421"/>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endParaRPr>
          </a:p>
        </p:txBody>
      </p:sp>
      <p:sp>
        <p:nvSpPr>
          <p:cNvPr id="20" name="Прямоугольник 19"/>
          <p:cNvSpPr/>
          <p:nvPr/>
        </p:nvSpPr>
        <p:spPr>
          <a:xfrm>
            <a:off x="948307" y="921703"/>
            <a:ext cx="4067311" cy="5148262"/>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endParaRPr>
          </a:p>
        </p:txBody>
      </p:sp>
      <p:sp>
        <p:nvSpPr>
          <p:cNvPr id="21" name="Прямоугольник 20"/>
          <p:cNvSpPr/>
          <p:nvPr/>
        </p:nvSpPr>
        <p:spPr>
          <a:xfrm>
            <a:off x="5150194" y="3544389"/>
            <a:ext cx="5769836" cy="2526211"/>
          </a:xfrm>
          <a:prstGeom prst="rect">
            <a:avLst/>
          </a:prstGeom>
          <a:solidFill>
            <a:schemeClr val="bg2">
              <a:lumMod val="1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endParaRPr>
          </a:p>
        </p:txBody>
      </p:sp>
      <p:grpSp>
        <p:nvGrpSpPr>
          <p:cNvPr id="2" name="Группа 1"/>
          <p:cNvGrpSpPr/>
          <p:nvPr/>
        </p:nvGrpSpPr>
        <p:grpSpPr>
          <a:xfrm>
            <a:off x="6200469" y="2002630"/>
            <a:ext cx="3627154" cy="988988"/>
            <a:chOff x="6200469" y="2002630"/>
            <a:chExt cx="3627154" cy="988988"/>
          </a:xfrm>
        </p:grpSpPr>
        <p:sp>
          <p:nvSpPr>
            <p:cNvPr id="24" name="Текст 11"/>
            <p:cNvSpPr txBox="1"/>
            <p:nvPr/>
          </p:nvSpPr>
          <p:spPr>
            <a:xfrm>
              <a:off x="6200469" y="2391850"/>
              <a:ext cx="3627154" cy="5997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70" normalizeH="0" baseline="0" noProof="0" dirty="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rPr>
                <a:t>控制自己的情绪，面对自己不利的环境能够很好的控制自己</a:t>
              </a:r>
              <a:endParaRPr kumimoji="0" lang="zh-CN" altLang="en-US" sz="1800" b="1" i="0" u="none" strike="noStrike" kern="1200" cap="none" spc="70" normalizeH="0" baseline="0" noProof="0" dirty="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br>
                <a:rPr kumimoji="0" lang="en-US" sz="1400" b="0" i="0" u="none" strike="noStrike" kern="1200" cap="none" spc="90" normalizeH="0" baseline="0" noProof="0" dirty="0" smtClean="0">
                  <a:ln>
                    <a:noFill/>
                  </a:ln>
                  <a:solidFill>
                    <a:schemeClr val="bg1"/>
                  </a:solidFill>
                  <a:effectLst/>
                  <a:uLnTx/>
                  <a:uFillTx/>
                  <a:latin typeface="Poppins SemiBold" panose="02000000000000000000" pitchFamily="2" charset="0"/>
                  <a:ea typeface="Karla" pitchFamily="2" charset="0"/>
                  <a:cs typeface="Poppins SemiBold" panose="02000000000000000000" pitchFamily="2" charset="0"/>
                </a:rPr>
              </a:br>
              <a:endParaRPr kumimoji="0" lang="en-US" sz="1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p:txBody>
        </p:sp>
        <p:sp>
          <p:nvSpPr>
            <p:cNvPr id="25" name="Прямоугольник 24"/>
            <p:cNvSpPr/>
            <p:nvPr/>
          </p:nvSpPr>
          <p:spPr>
            <a:xfrm>
              <a:off x="6936750" y="2002630"/>
              <a:ext cx="2154591" cy="553085"/>
            </a:xfrm>
            <a:prstGeom prst="rect">
              <a:avLst/>
            </a:prstGeom>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defRPr/>
              </a:pPr>
              <a:r>
                <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rPr>
                <a:t>控制</a:t>
              </a:r>
              <a:endPar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endParaRPr>
            </a:p>
          </p:txBody>
        </p:sp>
      </p:grpSp>
      <p:grpSp>
        <p:nvGrpSpPr>
          <p:cNvPr id="3" name="Группа 2"/>
          <p:cNvGrpSpPr/>
          <p:nvPr/>
        </p:nvGrpSpPr>
        <p:grpSpPr>
          <a:xfrm>
            <a:off x="6221535" y="4710867"/>
            <a:ext cx="3627154" cy="1029932"/>
            <a:chOff x="6221535" y="4710867"/>
            <a:chExt cx="3627154" cy="1029932"/>
          </a:xfrm>
        </p:grpSpPr>
        <p:sp>
          <p:nvSpPr>
            <p:cNvPr id="26" name="Текст 11"/>
            <p:cNvSpPr txBox="1"/>
            <p:nvPr/>
          </p:nvSpPr>
          <p:spPr>
            <a:xfrm>
              <a:off x="6221535" y="5141031"/>
              <a:ext cx="3627154" cy="5997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70" normalizeH="0" baseline="0" noProof="0" dirty="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rPr>
                <a:t>适应周围的环境，并且很好的投入到其中</a:t>
              </a:r>
              <a:endParaRPr kumimoji="0" lang="zh-CN" altLang="en-US" sz="1800" b="1" i="0" u="none" strike="noStrike" kern="1200" cap="none" spc="70" normalizeH="0" baseline="0" noProof="0" dirty="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br>
                <a:rPr kumimoji="0" lang="en-US" sz="1400" b="0" i="0" u="none" strike="noStrike" kern="1200" cap="none" spc="90" normalizeH="0" baseline="0" noProof="0" dirty="0" smtClean="0">
                  <a:ln>
                    <a:noFill/>
                  </a:ln>
                  <a:solidFill>
                    <a:schemeClr val="bg1"/>
                  </a:solidFill>
                  <a:effectLst/>
                  <a:uLnTx/>
                  <a:uFillTx/>
                  <a:latin typeface="Poppins SemiBold" panose="02000000000000000000" pitchFamily="2" charset="0"/>
                  <a:ea typeface="Karla" pitchFamily="2" charset="0"/>
                  <a:cs typeface="Poppins SemiBold" panose="02000000000000000000" pitchFamily="2" charset="0"/>
                </a:rPr>
              </a:br>
              <a:endParaRPr kumimoji="0" lang="en-US" sz="14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p:txBody>
        </p:sp>
        <p:sp>
          <p:nvSpPr>
            <p:cNvPr id="27" name="Прямоугольник 26"/>
            <p:cNvSpPr/>
            <p:nvPr/>
          </p:nvSpPr>
          <p:spPr>
            <a:xfrm>
              <a:off x="6957817" y="4710867"/>
              <a:ext cx="2154590" cy="553085"/>
            </a:xfrm>
            <a:prstGeom prst="rect">
              <a:avLst/>
            </a:prstGeom>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defRPr/>
              </a:pPr>
              <a:r>
                <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rPr>
                <a:t>适应</a:t>
              </a:r>
              <a:endPar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endParaRPr>
            </a:p>
          </p:txBody>
        </p:sp>
      </p:grpSp>
      <p:grpSp>
        <p:nvGrpSpPr>
          <p:cNvPr id="29" name="Группа 28"/>
          <p:cNvGrpSpPr/>
          <p:nvPr/>
        </p:nvGrpSpPr>
        <p:grpSpPr>
          <a:xfrm>
            <a:off x="974075" y="3498614"/>
            <a:ext cx="4359275" cy="1613535"/>
            <a:chOff x="1015783" y="3278963"/>
            <a:chExt cx="4359275" cy="1978027"/>
          </a:xfrm>
        </p:grpSpPr>
        <p:sp>
          <p:nvSpPr>
            <p:cNvPr id="22" name="Текст 11"/>
            <p:cNvSpPr txBox="1"/>
            <p:nvPr/>
          </p:nvSpPr>
          <p:spPr>
            <a:xfrm>
              <a:off x="1015783" y="3956988"/>
              <a:ext cx="4359275" cy="13000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rPr>
                <a:t>找到方法，</a:t>
              </a:r>
              <a:r>
                <a:rPr lang="zh-CN" altLang="en-US" sz="1800" b="1" noProof="0" dirty="0" smtClean="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sym typeface="+mn-ea"/>
                </a:rPr>
                <a:t>反省自我</a:t>
              </a:r>
              <a:endParaRPr kumimoji="0" lang="zh-CN" altLang="en-US" sz="18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SemiBold" panose="02000000000000000000" pitchFamily="2" charset="0"/>
              </a:endParaRPr>
            </a:p>
          </p:txBody>
        </p:sp>
        <p:sp>
          <p:nvSpPr>
            <p:cNvPr id="23" name="Прямоугольник 22"/>
            <p:cNvSpPr/>
            <p:nvPr/>
          </p:nvSpPr>
          <p:spPr>
            <a:xfrm>
              <a:off x="2241676" y="3278963"/>
              <a:ext cx="1563988" cy="678025"/>
            </a:xfrm>
            <a:prstGeom prst="rect">
              <a:avLst/>
            </a:prstGeom>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defRPr/>
              </a:pPr>
              <a:r>
                <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rPr>
                <a:t>思考</a:t>
              </a:r>
              <a:endParaRPr kumimoji="0" lang="zh-CN" altLang="en-US" sz="8000" b="0" i="0" u="none" strike="noStrike" kern="0" cap="none" spc="0" normalizeH="0" baseline="0" noProof="0" dirty="0">
                <a:ln>
                  <a:noFill/>
                </a:ln>
                <a:solidFill>
                  <a:schemeClr val="bg1"/>
                </a:solidFill>
                <a:effectLst/>
                <a:uLnTx/>
                <a:uFillTx/>
                <a:latin typeface="Bebas Neue" panose="020B0606020202050201" pitchFamily="34" charset="0"/>
                <a:ea typeface="宋体" panose="02010600030101010101" pitchFamily="2" charset="-122"/>
                <a:cs typeface="Lato Heavy" panose="020F0502020204030203" pitchFamily="34" charset="0"/>
              </a:endParaRPr>
            </a:p>
          </p:txBody>
        </p:sp>
      </p:grpSp>
      <p:sp>
        <p:nvSpPr>
          <p:cNvPr id="28" name="Прямоугольник 27"/>
          <p:cNvSpPr/>
          <p:nvPr/>
        </p:nvSpPr>
        <p:spPr>
          <a:xfrm>
            <a:off x="1711677" y="2528837"/>
            <a:ext cx="2540570" cy="19352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endParaRPr>
          </a:p>
        </p:txBody>
      </p:sp>
      <p:sp>
        <p:nvSpPr>
          <p:cNvPr id="31" name="Прямоугольник 30"/>
          <p:cNvSpPr/>
          <p:nvPr/>
        </p:nvSpPr>
        <p:spPr>
          <a:xfrm>
            <a:off x="6936750" y="1694837"/>
            <a:ext cx="2154591" cy="1132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endParaRPr>
          </a:p>
        </p:txBody>
      </p:sp>
      <p:sp>
        <p:nvSpPr>
          <p:cNvPr id="33" name="Прямоугольник 32"/>
          <p:cNvSpPr/>
          <p:nvPr/>
        </p:nvSpPr>
        <p:spPr>
          <a:xfrm>
            <a:off x="6971465" y="4408210"/>
            <a:ext cx="2154591" cy="1132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heel(1)">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400"/>
                                        <p:tgtEl>
                                          <p:spTgt spid="2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400"/>
                                        <p:tgtEl>
                                          <p:spTgt spid="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heel(1)">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bldLvl="0" animBg="1"/>
      <p:bldP spid="21" grpId="0" animBg="1"/>
      <p:bldP spid="28" grpId="0" animBg="1"/>
      <p:bldP spid="31"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txBox="1"/>
          <p:nvPr/>
        </p:nvSpPr>
        <p:spPr>
          <a:xfrm>
            <a:off x="3057525" y="1435786"/>
            <a:ext cx="6076950"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sz="5400" b="1" i="0" u="none" strike="noStrike" kern="120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未来规划</a:t>
            </a:r>
            <a:endParaRPr kumimoji="0" lang="zh-CN" sz="5400" b="1" i="0" u="none" strike="noStrike" kern="120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p:txBody>
      </p:sp>
      <p:sp>
        <p:nvSpPr>
          <p:cNvPr id="12" name="Подзаголовок 2"/>
          <p:cNvSpPr txBox="1"/>
          <p:nvPr/>
        </p:nvSpPr>
        <p:spPr>
          <a:xfrm>
            <a:off x="4118610" y="886460"/>
            <a:ext cx="3955415" cy="423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400" b="1"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400" b="1"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2000" b="1"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Future planning</a:t>
            </a:r>
            <a:endParaRPr kumimoji="0" lang="en-US" sz="2000" b="1" i="1" u="none" strike="noStrike" kern="1200" cap="none" spc="0" normalizeH="0" baseline="0" noProof="0" dirty="0" smtClean="0">
              <a:ln>
                <a:noFill/>
              </a:ln>
              <a:solidFill>
                <a:schemeClr val="bg1">
                  <a:lumMod val="75000"/>
                </a:schemeClr>
              </a:solidFill>
              <a:effectLst/>
              <a:uLnTx/>
              <a:uFillTx/>
              <a:latin typeface="Adobe Caslon Pro" panose="0205050205050A020403" pitchFamily="18" charset="0"/>
              <a:ea typeface="Linux Libertine" panose="02000503000000000000" pitchFamily="2" charset="0"/>
              <a:cs typeface="Linux Libertine" panose="02000503000000000000" pitchFamily="2" charset="0"/>
            </a:endParaRPr>
          </a:p>
        </p:txBody>
      </p:sp>
      <p:sp>
        <p:nvSpPr>
          <p:cNvPr id="13" name="Подзаголовок 2"/>
          <p:cNvSpPr txBox="1"/>
          <p:nvPr/>
        </p:nvSpPr>
        <p:spPr>
          <a:xfrm>
            <a:off x="3392805" y="5017770"/>
            <a:ext cx="5406390" cy="1727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chemeClr val="tx1">
                    <a:lumMod val="75000"/>
                    <a:lumOff val="25000"/>
                  </a:schemeClr>
                </a:solidFill>
                <a:effectLst/>
                <a:uLnTx/>
                <a:uFillTx/>
                <a:latin typeface="楷体" panose="02010609060101010101" charset="-122"/>
                <a:ea typeface="楷体" panose="02010609060101010101" charset="-122"/>
                <a:cs typeface="Poppins SemiBold" panose="02000000000000000000" pitchFamily="2" charset="0"/>
              </a:rPr>
              <a:t>    </a:t>
            </a:r>
            <a:r>
              <a:rPr kumimoji="0" lang="zh-CN" altLang="en-US" sz="1800" b="1" i="0" u="none" strike="noStrike" kern="1200" cap="none" spc="0" normalizeH="0" baseline="0" noProof="0" dirty="0" smtClean="0">
                <a:ln>
                  <a:noFill/>
                </a:ln>
                <a:solidFill>
                  <a:schemeClr val="tx1">
                    <a:lumMod val="75000"/>
                    <a:lumOff val="25000"/>
                  </a:schemeClr>
                </a:solidFill>
                <a:effectLst/>
                <a:uLnTx/>
                <a:uFillTx/>
                <a:latin typeface="楷体" panose="02010609060101010101" charset="-122"/>
                <a:ea typeface="楷体" panose="02010609060101010101" charset="-122"/>
                <a:cs typeface="Poppins SemiBold" panose="02000000000000000000" pitchFamily="2" charset="0"/>
              </a:rPr>
              <a:t>未来，就是你站在茫茫大海的这一边，遥望着海的那一边，充满好奇心，憧憬着对海那边的向往，正是对未知的不了解和向往，所以才有了去追逐未来的勇气</a:t>
            </a:r>
            <a:endParaRPr kumimoji="0" lang="zh-CN" altLang="en-US" sz="1800" b="1" i="0" u="none" strike="noStrike" kern="1200" cap="none" spc="0" normalizeH="0" baseline="0" noProof="0" dirty="0" smtClean="0">
              <a:ln>
                <a:noFill/>
              </a:ln>
              <a:solidFill>
                <a:schemeClr val="tx1">
                  <a:lumMod val="75000"/>
                  <a:lumOff val="25000"/>
                </a:schemeClr>
              </a:solidFill>
              <a:effectLst/>
              <a:uLnTx/>
              <a:uFillTx/>
              <a:latin typeface="楷体" panose="02010609060101010101" charset="-122"/>
              <a:ea typeface="楷体" panose="02010609060101010101" charset="-122"/>
              <a:cs typeface="Poppins SemiBold" panose="02000000000000000000" pitchFamily="2" charset="0"/>
            </a:endParaRPr>
          </a:p>
        </p:txBody>
      </p:sp>
      <p:pic>
        <p:nvPicPr>
          <p:cNvPr id="5" name="图片占位符 4"/>
          <p:cNvPicPr>
            <a:picLocks noGrp="1" noChangeAspect="1"/>
          </p:cNvPicPr>
          <p:nvPr>
            <p:ph type="pic" sz="quarter" idx="12"/>
          </p:nvPr>
        </p:nvPicPr>
        <p:blipFill>
          <a:blip r:embed="rId1" cstate="email"/>
          <a:srcRect/>
          <a:stretch>
            <a:fillRect/>
          </a:stretch>
        </p:blipFill>
        <p:spPr/>
      </p:pic>
      <p:pic>
        <p:nvPicPr>
          <p:cNvPr id="6" name="图片占位符 5"/>
          <p:cNvPicPr>
            <a:picLocks noGrp="1" noChangeAspect="1"/>
          </p:cNvPicPr>
          <p:nvPr>
            <p:ph type="pic" sz="quarter" idx="10"/>
          </p:nvPr>
        </p:nvPicPr>
        <p:blipFill>
          <a:blip r:embed="rId2" cstate="email"/>
          <a:srcRect/>
          <a:stretch>
            <a:fillRect/>
          </a:stretch>
        </p:blipFill>
        <p:spPr/>
      </p:pic>
      <p:pic>
        <p:nvPicPr>
          <p:cNvPr id="7" name="图片占位符 6"/>
          <p:cNvPicPr>
            <a:picLocks noGrp="1" noChangeAspect="1"/>
          </p:cNvPicPr>
          <p:nvPr>
            <p:ph type="pic" sz="quarter" idx="11"/>
          </p:nvPr>
        </p:nvPicPr>
        <p:blipFill>
          <a:blip r:embed="rId3" cstate="email"/>
          <a:srcRect/>
          <a:stretch>
            <a:fillRect/>
          </a:stretch>
        </p:blipFill>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4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4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Прямая соединительная линия 15"/>
          <p:cNvCxnSpPr/>
          <p:nvPr/>
        </p:nvCxnSpPr>
        <p:spPr>
          <a:xfrm>
            <a:off x="6141143" y="3058644"/>
            <a:ext cx="0" cy="1521561"/>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3" name="Группа 2"/>
          <p:cNvGrpSpPr/>
          <p:nvPr/>
        </p:nvGrpSpPr>
        <p:grpSpPr>
          <a:xfrm>
            <a:off x="5473700" y="2173605"/>
            <a:ext cx="1227507" cy="1135380"/>
            <a:chOff x="5729188" y="2485107"/>
            <a:chExt cx="861377" cy="823910"/>
          </a:xfrm>
        </p:grpSpPr>
        <p:sp>
          <p:nvSpPr>
            <p:cNvPr id="11" name="Овал 10"/>
            <p:cNvSpPr/>
            <p:nvPr/>
          </p:nvSpPr>
          <p:spPr>
            <a:xfrm>
              <a:off x="5729188" y="2485107"/>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14" name="Прямоугольник 13"/>
            <p:cNvSpPr/>
            <p:nvPr/>
          </p:nvSpPr>
          <p:spPr>
            <a:xfrm>
              <a:off x="5834164" y="2794372"/>
              <a:ext cx="756401" cy="233625"/>
            </a:xfrm>
            <a:prstGeom prst="rect">
              <a:avLst/>
            </a:prstGeom>
          </p:spPr>
          <p:txBody>
            <a:bodyPr wrap="square">
              <a:spAutoFit/>
            </a:bodyPr>
            <a:lstStyle/>
            <a:p>
              <a:pPr marL="0" marR="0" lvl="0" indent="0" defTabSz="914400" eaLnBrk="1" fontAlgn="auto" latinLnBrk="0" hangingPunct="1">
                <a:lnSpc>
                  <a:spcPts val="1800"/>
                </a:lnSpc>
                <a:spcBef>
                  <a:spcPts val="0"/>
                </a:spcBef>
                <a:spcAft>
                  <a:spcPts val="0"/>
                </a:spcAft>
                <a:buClrTx/>
                <a:buSzTx/>
                <a:buFontTx/>
                <a:buNone/>
                <a:defRPr/>
              </a:pPr>
              <a:r>
                <a:rPr kumimoji="0" lang="en-US" sz="2000"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START</a:t>
              </a:r>
              <a:endParaRPr kumimoji="0" lang="en-US" sz="2000" b="0" i="0" u="none" strike="noStrike" kern="0" cap="none" spc="0" normalizeH="0" baseline="0" noProof="0" dirty="0">
                <a:ln>
                  <a:noFill/>
                </a:ln>
                <a:solidFill>
                  <a:schemeClr val="bg1"/>
                </a:solidFill>
                <a:effectLst/>
                <a:uLnTx/>
                <a:uFillTx/>
                <a:latin typeface="Poppins SemiBold" panose="02000000000000000000" pitchFamily="2" charset="0"/>
                <a:cs typeface="Poppins SemiBold" panose="02000000000000000000" pitchFamily="2" charset="0"/>
              </a:endParaRPr>
            </a:p>
          </p:txBody>
        </p:sp>
      </p:grpSp>
      <p:grpSp>
        <p:nvGrpSpPr>
          <p:cNvPr id="4" name="Группа 3"/>
          <p:cNvGrpSpPr/>
          <p:nvPr/>
        </p:nvGrpSpPr>
        <p:grpSpPr>
          <a:xfrm>
            <a:off x="5521325" y="4281805"/>
            <a:ext cx="1173480" cy="1078230"/>
            <a:chOff x="5704629" y="4329833"/>
            <a:chExt cx="894080" cy="823910"/>
          </a:xfrm>
        </p:grpSpPr>
        <p:sp>
          <p:nvSpPr>
            <p:cNvPr id="17"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8" name="Прямоугольник 17"/>
            <p:cNvSpPr/>
            <p:nvPr/>
          </p:nvSpPr>
          <p:spPr>
            <a:xfrm>
              <a:off x="5704629" y="4584217"/>
              <a:ext cx="894080" cy="422630"/>
            </a:xfrm>
            <a:prstGeom prst="rect">
              <a:avLst/>
            </a:prstGeom>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defRPr/>
              </a:pPr>
              <a:r>
                <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rPr>
                <a:t>第一个三年</a:t>
              </a:r>
              <a:endPar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endParaRPr>
            </a:p>
          </p:txBody>
        </p:sp>
      </p:grpSp>
      <p:sp>
        <p:nvSpPr>
          <p:cNvPr id="19" name="Текст 11"/>
          <p:cNvSpPr txBox="1"/>
          <p:nvPr/>
        </p:nvSpPr>
        <p:spPr>
          <a:xfrm>
            <a:off x="1162685" y="4330065"/>
            <a:ext cx="3933825" cy="1957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作为新手</a:t>
            </a:r>
            <a:endPar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endParaRPr>
          </a:p>
          <a:p>
            <a:pPr marL="0" marR="0" lvl="0" indent="0" algn="r"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en-US" sz="1800" b="1" i="0" u="none" strike="noStrike" kern="1200" cap="none"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   </a:t>
            </a:r>
            <a:r>
              <a:rPr kumimoji="0" 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学会自己做事、被同事接受、学会面对失败</a:t>
            </a:r>
            <a:r>
              <a:rPr kumimoji="0" lang="zh-CN" alt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a:t>
            </a:r>
            <a:r>
              <a:rPr kumimoji="0" 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发展和展示技能和专长,迎接工作的挑战性根据自身的才干和价值观和</a:t>
            </a:r>
            <a:r>
              <a:rPr kumimoji="0" lang="zh-CN" alt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公司中</a:t>
            </a:r>
            <a:r>
              <a:rPr kumimoji="0" 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的机会,如果不合适,可以重新评估选择,决定去留。</a:t>
            </a:r>
            <a:endParaRPr kumimoji="0" lang="en-US" sz="1800" b="1" i="0" u="none" strike="noStrike" kern="1200" cap="none"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9" name="Заголовок 1"/>
          <p:cNvSpPr txBox="1"/>
          <p:nvPr/>
        </p:nvSpPr>
        <p:spPr>
          <a:xfrm>
            <a:off x="2032605" y="1097578"/>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ru-RU" sz="4400" b="0" i="0" u="none" strike="noStrike" kern="1200" cap="none" spc="0" normalizeH="0" baseline="0" noProof="0" dirty="0">
                <a:ln>
                  <a:noFill/>
                </a:ln>
                <a:solidFill>
                  <a:schemeClr val="tx1"/>
                </a:solidFill>
                <a:effectLst/>
                <a:uLnTx/>
                <a:uFillTx/>
                <a:latin typeface="方正行楷简体" panose="02010601030101010101" charset="-122"/>
                <a:ea typeface="方正行楷简体" panose="02010601030101010101" charset="-122"/>
                <a:cs typeface="Poppins SemiBold" panose="02000000000000000000" pitchFamily="2" charset="0"/>
              </a:rPr>
              <a:t>未来十年的可能</a:t>
            </a:r>
            <a:endParaRPr kumimoji="0" lang="zh-CN" altLang="ru-RU" sz="4400" b="0" i="0" u="none" strike="noStrike" kern="1200" cap="none" spc="0" normalizeH="0" baseline="0" noProof="0" dirty="0">
              <a:ln>
                <a:noFill/>
              </a:ln>
              <a:solidFill>
                <a:schemeClr val="tx1"/>
              </a:solidFill>
              <a:effectLst/>
              <a:uLnTx/>
              <a:uFillTx/>
              <a:latin typeface="方正行楷简体" panose="02010601030101010101" charset="-122"/>
              <a:ea typeface="方正行楷简体" panose="02010601030101010101" charset="-122"/>
              <a:cs typeface="Poppins SemiBold" panose="02000000000000000000" pitchFamily="2" charset="0"/>
            </a:endParaRPr>
          </a:p>
        </p:txBody>
      </p:sp>
      <p:sp>
        <p:nvSpPr>
          <p:cNvPr id="28" name="Подзаголовок 2"/>
          <p:cNvSpPr txBox="1"/>
          <p:nvPr/>
        </p:nvSpPr>
        <p:spPr>
          <a:xfrm>
            <a:off x="4117975" y="507365"/>
            <a:ext cx="3955415" cy="692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rPr>
              <a:t># Future planning</a:t>
            </a:r>
            <a:endParaRPr kumimoji="0" lang="en-US" sz="2400" b="0" i="1" u="none" strike="noStrike" kern="1200" cap="none" spc="0" normalizeH="0" baseline="0" noProof="0" dirty="0">
              <a:ln>
                <a:noFill/>
              </a:ln>
              <a:solidFill>
                <a:schemeClr val="bg1">
                  <a:lumMod val="75000"/>
                </a:schemeClr>
              </a:solidFill>
              <a:effectLst/>
              <a:uLnTx/>
              <a:uFillTx/>
              <a:ea typeface="Linux Libertine" panose="02000503000000000000" pitchFamily="2" charset="0"/>
            </a:endParaRPr>
          </a:p>
        </p:txBody>
      </p:sp>
      <p:sp>
        <p:nvSpPr>
          <p:cNvPr id="30" name="Текст 11"/>
          <p:cNvSpPr txBox="1"/>
          <p:nvPr/>
        </p:nvSpPr>
        <p:spPr>
          <a:xfrm>
            <a:off x="7191375" y="2495550"/>
            <a:ext cx="3726180" cy="26581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zh-CN"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rPr>
              <a:t>进入职场</a:t>
            </a:r>
            <a:endParaRPr kumimoji="0" lang="zh-CN" altLang="zh-CN"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以一个职场小白的身份进人期待已久的职场，对什么都充满求知欲，但也会谦虚的学习好多东西</a:t>
            </a: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cxnSp>
        <p:nvCxnSpPr>
          <p:cNvPr id="37" name="Прямая соединительная линия 36"/>
          <p:cNvCxnSpPr/>
          <p:nvPr/>
        </p:nvCxnSpPr>
        <p:spPr>
          <a:xfrm>
            <a:off x="6141143" y="5153743"/>
            <a:ext cx="0" cy="1704257"/>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28"/>
                                        </p:tgtEl>
                                        <p:attrNameLst>
                                          <p:attrName>ppt_y</p:attrName>
                                        </p:attrNameLst>
                                      </p:cBhvr>
                                      <p:tavLst>
                                        <p:tav tm="0">
                                          <p:val>
                                            <p:strVal val="#ppt_y"/>
                                          </p:val>
                                        </p:tav>
                                        <p:tav tm="100000">
                                          <p:val>
                                            <p:strVal val="#ppt_y"/>
                                          </p:val>
                                        </p:tav>
                                      </p:tavLst>
                                    </p:anim>
                                    <p:anim calcmode="lin" valueType="num">
                                      <p:cBhvr>
                                        <p:cTn id="9"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4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350" fill="hold"/>
                                        <p:tgtEl>
                                          <p:spTgt spid="3"/>
                                        </p:tgtEl>
                                        <p:attrNameLst>
                                          <p:attrName>ppt_x</p:attrName>
                                        </p:attrNameLst>
                                      </p:cBhvr>
                                      <p:tavLst>
                                        <p:tav tm="0">
                                          <p:val>
                                            <p:strVal val="#ppt_x"/>
                                          </p:val>
                                        </p:tav>
                                        <p:tav tm="100000">
                                          <p:val>
                                            <p:strVal val="#ppt_x"/>
                                          </p:val>
                                        </p:tav>
                                      </p:tavLst>
                                    </p:anim>
                                    <p:anim calcmode="lin" valueType="num">
                                      <p:cBhvr additive="base">
                                        <p:cTn id="22" dur="3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wipe(up)">
                                      <p:cBhvr>
                                        <p:cTn id="27" dur="400"/>
                                        <p:tgtEl>
                                          <p:spTgt spid="3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0">
                                            <p:txEl>
                                              <p:pRg st="1" end="1"/>
                                            </p:txEl>
                                          </p:spTgt>
                                        </p:tgtEl>
                                        <p:attrNameLst>
                                          <p:attrName>style.visibility</p:attrName>
                                        </p:attrNameLst>
                                      </p:cBhvr>
                                      <p:to>
                                        <p:strVal val="visible"/>
                                      </p:to>
                                    </p:set>
                                    <p:animEffect transition="in" filter="wipe(up)">
                                      <p:cBhvr>
                                        <p:cTn id="32" dur="400"/>
                                        <p:tgtEl>
                                          <p:spTgt spid="3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25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350" fill="hold"/>
                                        <p:tgtEl>
                                          <p:spTgt spid="4"/>
                                        </p:tgtEl>
                                        <p:attrNameLst>
                                          <p:attrName>ppt_x</p:attrName>
                                        </p:attrNameLst>
                                      </p:cBhvr>
                                      <p:tavLst>
                                        <p:tav tm="0">
                                          <p:val>
                                            <p:strVal val="#ppt_x"/>
                                          </p:val>
                                        </p:tav>
                                        <p:tav tm="100000">
                                          <p:val>
                                            <p:strVal val="#ppt_x"/>
                                          </p:val>
                                        </p:tav>
                                      </p:tavLst>
                                    </p:anim>
                                    <p:anim calcmode="lin" valueType="num">
                                      <p:cBhvr additive="base">
                                        <p:cTn id="43" dur="3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xEl>
                                              <p:pRg st="0" end="0"/>
                                            </p:txEl>
                                          </p:spTgt>
                                        </p:tgtEl>
                                        <p:attrNameLst>
                                          <p:attrName>style.visibility</p:attrName>
                                        </p:attrNameLst>
                                      </p:cBhvr>
                                      <p:to>
                                        <p:strVal val="visible"/>
                                      </p:to>
                                    </p:set>
                                    <p:animEffect transition="in" filter="wipe(up)">
                                      <p:cBhvr>
                                        <p:cTn id="48" dur="400"/>
                                        <p:tgtEl>
                                          <p:spTgt spid="1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9">
                                            <p:txEl>
                                              <p:pRg st="1" end="1"/>
                                            </p:txEl>
                                          </p:spTgt>
                                        </p:tgtEl>
                                        <p:attrNameLst>
                                          <p:attrName>style.visibility</p:attrName>
                                        </p:attrNameLst>
                                      </p:cBhvr>
                                      <p:to>
                                        <p:strVal val="visible"/>
                                      </p:to>
                                    </p:set>
                                    <p:animEffect transition="in" filter="wipe(up)">
                                      <p:cBhvr>
                                        <p:cTn id="53" dur="400"/>
                                        <p:tgtEl>
                                          <p:spTgt spid="19">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p:nvPr/>
        </p:nvCxnSpPr>
        <p:spPr>
          <a:xfrm flipH="1">
            <a:off x="6104551" y="3456268"/>
            <a:ext cx="1" cy="202564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flipH="1">
            <a:off x="6092806" y="1844726"/>
            <a:ext cx="1" cy="202564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flipH="1">
            <a:off x="6096002" y="0"/>
            <a:ext cx="1" cy="202564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 name="Текст 11"/>
          <p:cNvSpPr txBox="1"/>
          <p:nvPr/>
        </p:nvSpPr>
        <p:spPr>
          <a:xfrm>
            <a:off x="7145020" y="1226820"/>
            <a:ext cx="3141345" cy="2228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rPr>
              <a:t>向上挑战</a:t>
            </a:r>
            <a:endPar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可以担当本部门的经理一职，职权不是很大，但希望我可保持着竞争力，继续学习，同时在这个职位上增加自己的阅历，完成自己以后的一个定位</a:t>
            </a: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grpSp>
        <p:nvGrpSpPr>
          <p:cNvPr id="2" name="Группа 1"/>
          <p:cNvGrpSpPr/>
          <p:nvPr/>
        </p:nvGrpSpPr>
        <p:grpSpPr>
          <a:xfrm>
            <a:off x="5572125" y="883920"/>
            <a:ext cx="1793239" cy="1141730"/>
            <a:chOff x="5684045" y="1201739"/>
            <a:chExt cx="1350389" cy="823910"/>
          </a:xfrm>
        </p:grpSpPr>
        <p:sp>
          <p:nvSpPr>
            <p:cNvPr id="5" name="Овал 4"/>
            <p:cNvSpPr/>
            <p:nvPr/>
          </p:nvSpPr>
          <p:spPr>
            <a:xfrm>
              <a:off x="5684045" y="1201739"/>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8" name="Прямоугольник 7"/>
            <p:cNvSpPr/>
            <p:nvPr/>
          </p:nvSpPr>
          <p:spPr>
            <a:xfrm>
              <a:off x="5763423" y="1467975"/>
              <a:ext cx="1271011" cy="399124"/>
            </a:xfrm>
            <a:prstGeom prst="rect">
              <a:avLst/>
            </a:prstGeom>
          </p:spPr>
          <p:txBody>
            <a:bodyPr wrap="square">
              <a:spAutoFit/>
            </a:bodyPr>
            <a:lstStyle/>
            <a:p>
              <a:pPr marL="0" marR="0" lvl="0" indent="0" defTabSz="914400" eaLnBrk="1" fontAlgn="auto" latinLnBrk="0" hangingPunct="1">
                <a:lnSpc>
                  <a:spcPts val="1800"/>
                </a:lnSpc>
                <a:spcBef>
                  <a:spcPts val="0"/>
                </a:spcBef>
                <a:spcAft>
                  <a:spcPts val="0"/>
                </a:spcAft>
                <a:buClrTx/>
                <a:buSzTx/>
                <a:buFontTx/>
                <a:buNone/>
                <a:defRPr/>
              </a:pPr>
              <a:r>
                <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rPr>
                <a:t>第二个</a:t>
              </a:r>
              <a:endPar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endParaRPr>
            </a:p>
            <a:p>
              <a:pPr marL="0" marR="0" lvl="0" indent="0" defTabSz="914400" eaLnBrk="1" fontAlgn="auto" latinLnBrk="0" hangingPunct="1">
                <a:lnSpc>
                  <a:spcPts val="1800"/>
                </a:lnSpc>
                <a:spcBef>
                  <a:spcPts val="0"/>
                </a:spcBef>
                <a:spcAft>
                  <a:spcPts val="0"/>
                </a:spcAft>
                <a:buClrTx/>
                <a:buSzTx/>
                <a:buFontTx/>
                <a:buNone/>
                <a:defRPr/>
              </a:pPr>
              <a:r>
                <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rPr>
                <a:t> 三年</a:t>
              </a:r>
              <a:endParaRPr kumimoji="0" lang="zh-CN" altLang="en-US" sz="2000" b="1" i="0" u="none" strike="noStrike" kern="0" cap="none" spc="0" normalizeH="0" baseline="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endParaRPr>
            </a:p>
          </p:txBody>
        </p:sp>
      </p:grpSp>
      <p:grpSp>
        <p:nvGrpSpPr>
          <p:cNvPr id="3" name="Группа 2"/>
          <p:cNvGrpSpPr/>
          <p:nvPr/>
        </p:nvGrpSpPr>
        <p:grpSpPr>
          <a:xfrm>
            <a:off x="5540375" y="2753995"/>
            <a:ext cx="1602105" cy="1116330"/>
            <a:chOff x="5684045" y="3046465"/>
            <a:chExt cx="1172434" cy="823910"/>
          </a:xfrm>
        </p:grpSpPr>
        <p:sp>
          <p:nvSpPr>
            <p:cNvPr id="10" name="Овал 9"/>
            <p:cNvSpPr/>
            <p:nvPr/>
          </p:nvSpPr>
          <p:spPr>
            <a:xfrm>
              <a:off x="5684045" y="3046465"/>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1" name="Прямоугольник 10"/>
            <p:cNvSpPr/>
            <p:nvPr/>
          </p:nvSpPr>
          <p:spPr>
            <a:xfrm>
              <a:off x="5787673" y="3323445"/>
              <a:ext cx="1068806" cy="408206"/>
            </a:xfrm>
            <a:prstGeom prst="rect">
              <a:avLst/>
            </a:prstGeom>
          </p:spPr>
          <p:txBody>
            <a:bodyPr wrap="square">
              <a:spAutoFit/>
            </a:bodyPr>
            <a:lstStyle/>
            <a:p>
              <a:pPr marL="0" marR="0" lvl="0" indent="0" defTabSz="914400" eaLnBrk="1" fontAlgn="auto" latinLnBrk="0" hangingPunct="1">
                <a:lnSpc>
                  <a:spcPts val="1800"/>
                </a:lnSpc>
                <a:spcBef>
                  <a:spcPts val="0"/>
                </a:spcBef>
                <a:spcAft>
                  <a:spcPts val="0"/>
                </a:spcAft>
                <a:buClrTx/>
                <a:buSzTx/>
                <a:buFontTx/>
                <a:buNone/>
                <a:defRPr/>
              </a:pPr>
              <a:r>
                <a:rPr lang="zh-CN" altLang="en-US" sz="2000" b="1" kern="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sym typeface="+mn-ea"/>
                </a:rPr>
                <a:t>第三个</a:t>
              </a:r>
              <a:endParaRPr lang="zh-CN" altLang="en-US" sz="2000" b="1" kern="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sym typeface="+mn-ea"/>
              </a:endParaRPr>
            </a:p>
            <a:p>
              <a:pPr marL="0" marR="0" lvl="0" indent="0" defTabSz="914400" eaLnBrk="1" fontAlgn="auto" latinLnBrk="0" hangingPunct="1">
                <a:lnSpc>
                  <a:spcPts val="1800"/>
                </a:lnSpc>
                <a:spcBef>
                  <a:spcPts val="0"/>
                </a:spcBef>
                <a:spcAft>
                  <a:spcPts val="0"/>
                </a:spcAft>
                <a:buClrTx/>
                <a:buSzTx/>
                <a:buFontTx/>
                <a:buNone/>
                <a:defRPr/>
              </a:pPr>
              <a:r>
                <a:rPr lang="zh-CN" altLang="en-US" sz="2000" b="1" kern="0" noProof="0" dirty="0">
                  <a:ln>
                    <a:noFill/>
                  </a:ln>
                  <a:solidFill>
                    <a:sysClr val="windowText" lastClr="000000"/>
                  </a:solidFill>
                  <a:effectLst/>
                  <a:uLnTx/>
                  <a:uFillTx/>
                  <a:latin typeface="楷体" panose="02010609060101010101" charset="-122"/>
                  <a:ea typeface="楷体" panose="02010609060101010101" charset="-122"/>
                  <a:cs typeface="Lato Heavy" panose="020F0502020204030203" pitchFamily="34" charset="0"/>
                  <a:sym typeface="+mn-ea"/>
                </a:rPr>
                <a:t>三年</a:t>
              </a:r>
              <a:endParaRPr kumimoji="0" lang="en-US" sz="2000" b="0" i="0" u="none" strike="noStrike" kern="0" cap="none" spc="0" normalizeH="0" baseline="0" noProof="0" dirty="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sp>
        <p:nvSpPr>
          <p:cNvPr id="12" name="Текст 11"/>
          <p:cNvSpPr txBox="1"/>
          <p:nvPr/>
        </p:nvSpPr>
        <p:spPr>
          <a:xfrm>
            <a:off x="1510665" y="2595880"/>
            <a:ext cx="3667760" cy="20681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rPr>
              <a:t>迈进管理中层</a:t>
            </a:r>
            <a:endPar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这三年尽管无法实现这一目标，但也要以这一目标奋斗</a:t>
            </a:r>
            <a:r>
              <a:rPr kumimoji="0" 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可以尝试担当更大的责任，挑战更大的难题，为实现这一目标打下坚实的基础</a:t>
            </a: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grpSp>
        <p:nvGrpSpPr>
          <p:cNvPr id="4" name="Группа 3"/>
          <p:cNvGrpSpPr/>
          <p:nvPr/>
        </p:nvGrpSpPr>
        <p:grpSpPr>
          <a:xfrm>
            <a:off x="5556885" y="4533265"/>
            <a:ext cx="1156970" cy="1195070"/>
            <a:chOff x="5661435" y="4904838"/>
            <a:chExt cx="823910" cy="823910"/>
          </a:xfrm>
        </p:grpSpPr>
        <p:sp>
          <p:nvSpPr>
            <p:cNvPr id="14" name="Овал 13"/>
            <p:cNvSpPr/>
            <p:nvPr/>
          </p:nvSpPr>
          <p:spPr>
            <a:xfrm>
              <a:off x="5661435" y="4904838"/>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5" name="Прямоугольник 14"/>
            <p:cNvSpPr/>
            <p:nvPr/>
          </p:nvSpPr>
          <p:spPr>
            <a:xfrm>
              <a:off x="5776843" y="5171252"/>
              <a:ext cx="654346" cy="381310"/>
            </a:xfrm>
            <a:prstGeom prst="rect">
              <a:avLst/>
            </a:prstGeom>
          </p:spPr>
          <p:txBody>
            <a:bodyPr wrap="square">
              <a:spAutoFit/>
            </a:bodyPr>
            <a:lstStyle/>
            <a:p>
              <a:pPr marL="0" marR="0" lvl="0" indent="0" defTabSz="914400" eaLnBrk="1" fontAlgn="auto" latinLnBrk="0" hangingPunct="1">
                <a:lnSpc>
                  <a:spcPts val="1800"/>
                </a:lnSpc>
                <a:spcBef>
                  <a:spcPts val="0"/>
                </a:spcBef>
                <a:spcAft>
                  <a:spcPts val="0"/>
                </a:spcAft>
                <a:buClrTx/>
                <a:buSzTx/>
                <a:buFontTx/>
                <a:buNone/>
                <a:defRPr/>
              </a:pPr>
              <a:r>
                <a:rPr kumimoji="0" lang="en-US" sz="2000" b="1" i="0" u="none" strike="noStrike" kern="0" cap="none" spc="0" normalizeH="0" baseline="0" noProof="0" dirty="0" smtClean="0">
                  <a:ln>
                    <a:noFill/>
                  </a:ln>
                  <a:solidFill>
                    <a:schemeClr val="bg1"/>
                  </a:solidFill>
                  <a:effectLst/>
                  <a:uLnTx/>
                  <a:uFillTx/>
                  <a:latin typeface="楷体" panose="02010609060101010101" charset="-122"/>
                  <a:ea typeface="楷体" panose="02010609060101010101" charset="-122"/>
                </a:rPr>
                <a:t>FINISH</a:t>
              </a:r>
              <a:endParaRPr kumimoji="0" lang="en-US" sz="2000" b="1" i="0" u="none" strike="noStrike" kern="0" cap="none" spc="0" normalizeH="0" baseline="0" noProof="0" dirty="0">
                <a:ln>
                  <a:noFill/>
                </a:ln>
                <a:solidFill>
                  <a:schemeClr val="bg1"/>
                </a:solidFill>
                <a:effectLst/>
                <a:uLnTx/>
                <a:uFillTx/>
                <a:latin typeface="楷体" panose="02010609060101010101" charset="-122"/>
                <a:ea typeface="楷体" panose="02010609060101010101" charset="-122"/>
              </a:endParaRPr>
            </a:p>
          </p:txBody>
        </p:sp>
      </p:grpSp>
      <p:sp>
        <p:nvSpPr>
          <p:cNvPr id="16" name="Текст 11"/>
          <p:cNvSpPr txBox="1"/>
          <p:nvPr/>
        </p:nvSpPr>
        <p:spPr>
          <a:xfrm>
            <a:off x="7143193" y="4583682"/>
            <a:ext cx="3026195"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rPr>
              <a:t>进入管理中层</a:t>
            </a:r>
            <a:endParaRPr kumimoji="0" lang="zh-CN" altLang="en-US"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tx1"/>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达成这一目标，以这一步为起点确立下一个十年规划</a:t>
            </a:r>
            <a:endParaRPr kumimoji="0" lang="zh-CN" altLang="en-US" sz="18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350" fill="hold"/>
                                        <p:tgtEl>
                                          <p:spTgt spid="2"/>
                                        </p:tgtEl>
                                        <p:attrNameLst>
                                          <p:attrName>ppt_x</p:attrName>
                                        </p:attrNameLst>
                                      </p:cBhvr>
                                      <p:tavLst>
                                        <p:tav tm="0">
                                          <p:val>
                                            <p:strVal val="#ppt_x"/>
                                          </p:val>
                                        </p:tav>
                                        <p:tav tm="100000">
                                          <p:val>
                                            <p:strVal val="#ppt_x"/>
                                          </p:val>
                                        </p:tav>
                                      </p:tavLst>
                                    </p:anim>
                                    <p:anim calcmode="lin" valueType="num">
                                      <p:cBhvr additive="base">
                                        <p:cTn id="13" dur="3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up)">
                                      <p:cBhvr>
                                        <p:cTn id="18" dur="4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up)">
                                      <p:cBhvr>
                                        <p:cTn id="23" dur="4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25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350" fill="hold"/>
                                        <p:tgtEl>
                                          <p:spTgt spid="3"/>
                                        </p:tgtEl>
                                        <p:attrNameLst>
                                          <p:attrName>ppt_x</p:attrName>
                                        </p:attrNameLst>
                                      </p:cBhvr>
                                      <p:tavLst>
                                        <p:tav tm="0">
                                          <p:val>
                                            <p:strVal val="#ppt_x"/>
                                          </p:val>
                                        </p:tav>
                                        <p:tav tm="100000">
                                          <p:val>
                                            <p:strVal val="#ppt_x"/>
                                          </p:val>
                                        </p:tav>
                                      </p:tavLst>
                                    </p:anim>
                                    <p:anim calcmode="lin" valueType="num">
                                      <p:cBhvr additive="base">
                                        <p:cTn id="34" dur="3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wipe(up)">
                                      <p:cBhvr>
                                        <p:cTn id="39" dur="400"/>
                                        <p:tgtEl>
                                          <p:spTgt spid="12">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wipe(up)">
                                      <p:cBhvr>
                                        <p:cTn id="44" dur="4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up)">
                                      <p:cBhvr>
                                        <p:cTn id="49" dur="25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350" fill="hold"/>
                                        <p:tgtEl>
                                          <p:spTgt spid="4"/>
                                        </p:tgtEl>
                                        <p:attrNameLst>
                                          <p:attrName>ppt_x</p:attrName>
                                        </p:attrNameLst>
                                      </p:cBhvr>
                                      <p:tavLst>
                                        <p:tav tm="0">
                                          <p:val>
                                            <p:strVal val="#ppt_x"/>
                                          </p:val>
                                        </p:tav>
                                        <p:tav tm="100000">
                                          <p:val>
                                            <p:strVal val="#ppt_x"/>
                                          </p:val>
                                        </p:tav>
                                      </p:tavLst>
                                    </p:anim>
                                    <p:anim calcmode="lin" valueType="num">
                                      <p:cBhvr additive="base">
                                        <p:cTn id="55" dur="3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6">
                                            <p:txEl>
                                              <p:pRg st="0" end="0"/>
                                            </p:txEl>
                                          </p:spTgt>
                                        </p:tgtEl>
                                        <p:attrNameLst>
                                          <p:attrName>style.visibility</p:attrName>
                                        </p:attrNameLst>
                                      </p:cBhvr>
                                      <p:to>
                                        <p:strVal val="visible"/>
                                      </p:to>
                                    </p:set>
                                    <p:animEffect transition="in" filter="wipe(up)">
                                      <p:cBhvr>
                                        <p:cTn id="60" dur="400"/>
                                        <p:tgtEl>
                                          <p:spTgt spid="16">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6">
                                            <p:txEl>
                                              <p:pRg st="1" end="1"/>
                                            </p:txEl>
                                          </p:spTgt>
                                        </p:tgtEl>
                                        <p:attrNameLst>
                                          <p:attrName>style.visibility</p:attrName>
                                        </p:attrNameLst>
                                      </p:cBhvr>
                                      <p:to>
                                        <p:strVal val="visible"/>
                                      </p:to>
                                    </p:set>
                                    <p:animEffect transition="in" filter="wipe(up)">
                                      <p:cBhvr>
                                        <p:cTn id="65" dur="4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cstate="email"/>
          <a:srcRect/>
          <a:stretch>
            <a:fillRect/>
          </a:stretch>
        </p:blipFill>
        <p:spPr/>
      </p:pic>
      <p:sp>
        <p:nvSpPr>
          <p:cNvPr id="7" name="Прямоугольник 6"/>
          <p:cNvSpPr/>
          <p:nvPr/>
        </p:nvSpPr>
        <p:spPr>
          <a:xfrm>
            <a:off x="0" y="381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9" name="Заголовок 1"/>
          <p:cNvSpPr txBox="1"/>
          <p:nvPr/>
        </p:nvSpPr>
        <p:spPr>
          <a:xfrm>
            <a:off x="3432175" y="3259455"/>
            <a:ext cx="5759450" cy="10229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b="0"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THANK YOU</a:t>
            </a:r>
            <a:endParaRPr kumimoji="0" lang="en-US" b="0"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endParaRPr>
          </a:p>
        </p:txBody>
      </p:sp>
      <p:sp>
        <p:nvSpPr>
          <p:cNvPr id="10" name="Подзаголовок 2"/>
          <p:cNvSpPr txBox="1"/>
          <p:nvPr/>
        </p:nvSpPr>
        <p:spPr>
          <a:xfrm>
            <a:off x="4237990" y="2288540"/>
            <a:ext cx="3955415" cy="773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3600" b="0" i="1" u="none" strike="noStrike" kern="1200" cap="none" spc="0" normalizeH="0" baseline="0" noProof="0" dirty="0">
                <a:ln>
                  <a:noFill/>
                </a:ln>
                <a:solidFill>
                  <a:schemeClr val="bg1"/>
                </a:solidFill>
                <a:effectLst/>
                <a:uLnTx/>
                <a:uFillTx/>
                <a:ea typeface="Linux Libertine" panose="02000503000000000000" pitchFamily="2" charset="0"/>
              </a:rPr>
              <a:t>End</a:t>
            </a:r>
            <a:endParaRPr kumimoji="0" lang="en-US" sz="3600" b="0" i="1" u="none" strike="noStrike" kern="1200" cap="none" spc="0" normalizeH="0" baseline="0" noProof="0" dirty="0">
              <a:ln>
                <a:noFill/>
              </a:ln>
              <a:solidFill>
                <a:schemeClr val="bg1"/>
              </a:solidFill>
              <a:effectLst/>
              <a:uLnTx/>
              <a:uFillTx/>
              <a:ea typeface="Linux Libertine" panose="02000503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4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10"/>
                                        </p:tgtEl>
                                        <p:attrNameLst>
                                          <p:attrName>ppt_y</p:attrName>
                                        </p:attrNameLst>
                                      </p:cBhvr>
                                      <p:tavLst>
                                        <p:tav tm="0">
                                          <p:val>
                                            <p:strVal val="#ppt_y"/>
                                          </p:val>
                                        </p:tav>
                                        <p:tav tm="100000">
                                          <p:val>
                                            <p:strVal val="#ppt_y"/>
                                          </p:val>
                                        </p:tav>
                                      </p:tavLst>
                                    </p:anim>
                                    <p:anim calcmode="lin" valueType="num">
                                      <p:cBhvr>
                                        <p:cTn id="14"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250" fill="hold"/>
                                        <p:tgtEl>
                                          <p:spTgt spid="9"/>
                                        </p:tgtEl>
                                        <p:attrNameLst>
                                          <p:attrName>ppt_y</p:attrName>
                                        </p:attrNameLst>
                                      </p:cBhvr>
                                      <p:tavLst>
                                        <p:tav tm="0">
                                          <p:val>
                                            <p:strVal val="#ppt_y"/>
                                          </p:val>
                                        </p:tav>
                                        <p:tav tm="100000">
                                          <p:val>
                                            <p:strVal val="#ppt_y"/>
                                          </p:val>
                                        </p:tav>
                                      </p:tavLst>
                                    </p:anim>
                                    <p:anim calcmode="lin" valueType="num">
                                      <p:cBhvr>
                                        <p:cTn id="23"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11"/>
          <p:cNvSpPr txBox="1"/>
          <p:nvPr/>
        </p:nvSpPr>
        <p:spPr>
          <a:xfrm>
            <a:off x="833120" y="2470150"/>
            <a:ext cx="4314825" cy="1744980"/>
          </a:xfrm>
          <a:prstGeom prst="rect">
            <a:avLst/>
          </a:prstGeom>
        </p:spPr>
        <p:txBody>
          <a:bodyPr lIns="269875" tIns="136525" rIns="269875" bIns="136525">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defRPr/>
            </a:pPr>
            <a:r>
              <a:rPr kumimoji="0" lang="zh-CN" alt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姓    名：王苏</a:t>
            </a:r>
            <a:r>
              <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	                        </a:t>
            </a:r>
            <a:endPar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R="0" lvl="0" algn="l" defTabSz="914400" rtl="0" eaLnBrk="1" fontAlgn="auto" latinLnBrk="0" hangingPunct="1">
              <a:lnSpc>
                <a:spcPct val="90000"/>
              </a:lnSpc>
              <a:spcBef>
                <a:spcPts val="1000"/>
              </a:spcBef>
              <a:spcAft>
                <a:spcPts val="0"/>
              </a:spcAft>
              <a:buClrTx/>
              <a:buSzTx/>
              <a:defRPr/>
            </a:pPr>
            <a:r>
              <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民    族：汉	</a:t>
            </a:r>
            <a:endPar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R="0" lvl="0" algn="l" defTabSz="914400" rtl="0" eaLnBrk="1" fontAlgn="auto" latinLnBrk="0" hangingPunct="1">
              <a:lnSpc>
                <a:spcPct val="90000"/>
              </a:lnSpc>
              <a:spcBef>
                <a:spcPts val="1000"/>
              </a:spcBef>
              <a:spcAft>
                <a:spcPts val="0"/>
              </a:spcAft>
              <a:buClrTx/>
              <a:buSzTx/>
              <a:defRPr/>
            </a:pPr>
            <a:r>
              <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出生年月：1996.05.26	</a:t>
            </a:r>
            <a:endPar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R="0" lvl="0" algn="l" defTabSz="914400" rtl="0" eaLnBrk="1" fontAlgn="auto" latinLnBrk="0" hangingPunct="1">
              <a:lnSpc>
                <a:spcPct val="90000"/>
              </a:lnSpc>
              <a:spcBef>
                <a:spcPts val="1000"/>
              </a:spcBef>
              <a:spcAft>
                <a:spcPts val="0"/>
              </a:spcAft>
              <a:buClrTx/>
              <a:buSzTx/>
              <a:defRPr/>
            </a:pPr>
            <a:r>
              <a:rPr kumimoji="0" lang="en-US" sz="20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毕业院校：泊头职业学院</a:t>
            </a:r>
            <a:r>
              <a:rPr kumimoji="0" lang="en-US" sz="1200" b="1" i="0" u="none" strike="noStrike" kern="1200" cap="none" spc="0" normalizeH="0" baseline="0" noProof="0" dirty="0" smtClean="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Poppins SemiBold" panose="02000000000000000000" pitchFamily="2" charset="0"/>
              </a:rPr>
              <a:t>	</a:t>
            </a:r>
            <a:endParaRPr kumimoji="0" lang="en-US" sz="1200" b="1" i="0" u="none" strike="noStrike" kern="1200" cap="none" spc="0" normalizeH="0" baseline="0" noProof="0" dirty="0" smtClean="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Poppins SemiBold" panose="02000000000000000000" pitchFamily="2" charset="0"/>
            </a:endParaRPr>
          </a:p>
          <a:p>
            <a:pPr marR="0" lvl="0" algn="l" defTabSz="914400" rtl="0" eaLnBrk="1" fontAlgn="auto" latinLnBrk="0" hangingPunct="1">
              <a:lnSpc>
                <a:spcPct val="90000"/>
              </a:lnSpc>
              <a:spcBef>
                <a:spcPts val="1000"/>
              </a:spcBef>
              <a:spcAft>
                <a:spcPts val="0"/>
              </a:spcAft>
              <a:buClrTx/>
              <a:buSzTx/>
              <a:defRPr/>
            </a:pPr>
            <a:endParaRPr kumimoji="0" lang="en-US" sz="1200" b="1" i="0" u="none" strike="noStrike" kern="1200" cap="none" spc="0" normalizeH="0" baseline="0" noProof="0" dirty="0" smtClean="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Poppins SemiBold" panose="02000000000000000000" pitchFamily="2" charset="0"/>
            </a:endParaRPr>
          </a:p>
        </p:txBody>
      </p:sp>
      <p:grpSp>
        <p:nvGrpSpPr>
          <p:cNvPr id="3" name="Группа 2"/>
          <p:cNvGrpSpPr/>
          <p:nvPr/>
        </p:nvGrpSpPr>
        <p:grpSpPr>
          <a:xfrm>
            <a:off x="502745" y="1166659"/>
            <a:ext cx="865839" cy="865839"/>
            <a:chOff x="502745" y="1166659"/>
            <a:chExt cx="865839" cy="865839"/>
          </a:xfrm>
        </p:grpSpPr>
        <p:sp>
          <p:nvSpPr>
            <p:cNvPr id="13" name="Овал 12"/>
            <p:cNvSpPr/>
            <p:nvPr/>
          </p:nvSpPr>
          <p:spPr>
            <a:xfrm>
              <a:off x="502745" y="1166659"/>
              <a:ext cx="865839" cy="865839"/>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2C2CDC"/>
                </a:solidFill>
                <a:effectLst/>
                <a:uLnTx/>
                <a:uFillTx/>
              </a:endParaRPr>
            </a:p>
          </p:txBody>
        </p:sp>
        <p:sp>
          <p:nvSpPr>
            <p:cNvPr id="11" name="Прямоугольник 10"/>
            <p:cNvSpPr/>
            <p:nvPr/>
          </p:nvSpPr>
          <p:spPr>
            <a:xfrm>
              <a:off x="539660" y="1454685"/>
              <a:ext cx="711200" cy="570865"/>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4000" b="0" i="0" u="none" strike="noStrike" kern="0" cap="none" spc="0" normalizeH="0" baseline="30000" noProof="0" dirty="0" smtClean="0">
                  <a:ln>
                    <a:noFill/>
                  </a:ln>
                  <a:solidFill>
                    <a:srgbClr val="0000ED"/>
                  </a:solidFill>
                  <a:effectLst/>
                  <a:uLnTx/>
                  <a:uFillTx/>
                  <a:latin typeface="FontAwesome" pitchFamily="2" charset="0"/>
                </a:rPr>
                <a:t> </a:t>
              </a:r>
              <a:r>
                <a:rPr kumimoji="0" lang="zh-CN" altLang="en-US" sz="4800" b="0" i="0" u="none" strike="noStrike" kern="0" cap="none" spc="0" normalizeH="0" baseline="30000" noProof="0" dirty="0" smtClean="0">
                  <a:ln>
                    <a:noFill/>
                  </a:ln>
                  <a:solidFill>
                    <a:schemeClr val="bg1"/>
                  </a:solidFill>
                  <a:effectLst/>
                  <a:uLnTx/>
                  <a:uFillTx/>
                  <a:latin typeface="方正兰亭黑Pro_GB18030 ExtraBold" panose="02000900000000000000" charset="-122"/>
                  <a:ea typeface="方正兰亭黑Pro_GB18030 ExtraBold" panose="02000900000000000000" charset="-122"/>
                </a:rPr>
                <a:t>我</a:t>
              </a:r>
              <a:endParaRPr kumimoji="0" lang="zh-CN" altLang="en-US" sz="4800" b="0" i="0" u="none" strike="noStrike" kern="0" cap="none" spc="0" normalizeH="0" baseline="30000" noProof="0" dirty="0" smtClean="0">
                <a:ln>
                  <a:noFill/>
                </a:ln>
                <a:solidFill>
                  <a:schemeClr val="bg1"/>
                </a:solidFill>
                <a:effectLst/>
                <a:uLnTx/>
                <a:uFillTx/>
                <a:latin typeface="方正兰亭黑Pro_GB18030 ExtraBold" panose="02000900000000000000" charset="-122"/>
                <a:ea typeface="方正兰亭黑Pro_GB18030 ExtraBold" panose="02000900000000000000" charset="-122"/>
              </a:endParaRPr>
            </a:p>
          </p:txBody>
        </p:sp>
      </p:grpSp>
      <p:sp>
        <p:nvSpPr>
          <p:cNvPr id="14" name="Текст 11"/>
          <p:cNvSpPr txBox="1"/>
          <p:nvPr/>
        </p:nvSpPr>
        <p:spPr>
          <a:xfrm>
            <a:off x="1007745" y="4137660"/>
            <a:ext cx="5154295" cy="157162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defRPr/>
            </a:pPr>
            <a:r>
              <a:rPr lang="en-US" sz="1800" b="1"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rPr>
              <a:t>学    历：大专</a:t>
            </a:r>
            <a:endParaRPr kumimoji="0" 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endParaRPr>
          </a:p>
          <a:p>
            <a:pPr marR="0" lvl="0" algn="l" defTabSz="914400" rtl="0" eaLnBrk="1" fontAlgn="auto" latinLnBrk="0" hangingPunct="1">
              <a:lnSpc>
                <a:spcPct val="90000"/>
              </a:lnSpc>
              <a:spcBef>
                <a:spcPts val="1000"/>
              </a:spcBef>
              <a:spcAft>
                <a:spcPts val="0"/>
              </a:spcAft>
              <a:buClrTx/>
              <a:buSzTx/>
              <a:defRPr/>
            </a:pPr>
            <a:r>
              <a:rPr lang="en-US" sz="1800" b="1"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rPr>
              <a:t>籍    贯：山西省吕梁市	</a:t>
            </a:r>
            <a:endParaRPr kumimoji="0" 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endParaRPr>
          </a:p>
          <a:p>
            <a:pPr marR="0" lvl="0" algn="l" defTabSz="914400" rtl="0" eaLnBrk="1" fontAlgn="auto" latinLnBrk="0" hangingPunct="1">
              <a:lnSpc>
                <a:spcPct val="90000"/>
              </a:lnSpc>
              <a:spcBef>
                <a:spcPts val="1000"/>
              </a:spcBef>
              <a:spcAft>
                <a:spcPts val="0"/>
              </a:spcAft>
              <a:buClrTx/>
              <a:buSzTx/>
              <a:defRPr/>
            </a:pPr>
            <a:r>
              <a:rPr lang="en-US" sz="1800" b="1"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rPr>
              <a:t>联系电话：18232819329</a:t>
            </a:r>
            <a:endParaRPr kumimoji="0" 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endParaRPr>
          </a:p>
          <a:p>
            <a:pPr marR="0" lvl="0" algn="l" defTabSz="914400" rtl="0" eaLnBrk="1" fontAlgn="auto" latinLnBrk="0" hangingPunct="1">
              <a:lnSpc>
                <a:spcPct val="90000"/>
              </a:lnSpc>
              <a:spcBef>
                <a:spcPts val="1000"/>
              </a:spcBef>
              <a:spcAft>
                <a:spcPts val="0"/>
              </a:spcAft>
              <a:buClrTx/>
              <a:buSzTx/>
              <a:defRPr/>
            </a:pPr>
            <a:r>
              <a:rPr lang="en-US" sz="1800" b="1"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rPr>
              <a:t>邮    箱：18232819329@163.com</a:t>
            </a:r>
            <a:endParaRPr kumimoji="0" lang="en-US" sz="1800" b="1" i="0" u="none" strike="noStrike" kern="1200" cap="none" spc="0" normalizeH="0" baseline="0" noProof="0" dirty="0" smtClean="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sym typeface="+mn-ea"/>
            </a:endParaRPr>
          </a:p>
        </p:txBody>
      </p:sp>
      <p:sp>
        <p:nvSpPr>
          <p:cNvPr id="2" name="Прямоугольник 1"/>
          <p:cNvSpPr/>
          <p:nvPr/>
        </p:nvSpPr>
        <p:spPr>
          <a:xfrm>
            <a:off x="8051491" y="2016271"/>
            <a:ext cx="1479884" cy="282545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2" name="Заголовок 1"/>
          <p:cNvSpPr txBox="1"/>
          <p:nvPr/>
        </p:nvSpPr>
        <p:spPr>
          <a:xfrm>
            <a:off x="6405244" y="2921667"/>
            <a:ext cx="4881562" cy="16912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Impressive picture and creative </a:t>
            </a:r>
            <a:endParaRPr kumimoji="0" lang="en-US" sz="32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100" normalizeH="0" baseline="0" noProof="0" dirty="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s</a:t>
            </a:r>
            <a:r>
              <a:rPr kumimoji="0" lang="en-US" sz="3200" b="1" i="0" u="none" strike="noStrike" kern="1200" cap="none" spc="100" normalizeH="0" baseline="0" noProof="0" dirty="0" smtClean="0">
                <a:ln>
                  <a:noFill/>
                </a:ln>
                <a:solidFill>
                  <a:schemeClr val="bg1"/>
                </a:solidFill>
                <a:effectLst/>
                <a:uLnTx/>
                <a:uFillTx/>
                <a:latin typeface="Poppins SemiBold" panose="02000000000000000000" pitchFamily="2" charset="0"/>
                <a:ea typeface="Lato" panose="020F0502020204030203" pitchFamily="34" charset="0"/>
                <a:cs typeface="Poppins SemiBold" panose="02000000000000000000" pitchFamily="2" charset="0"/>
              </a:rPr>
              <a:t>logan here</a:t>
            </a:r>
            <a:endParaRPr kumimoji="0" lang="en-US" sz="2800" b="1" i="0" u="none" strike="noStrike" kern="1200" cap="none" spc="100" normalizeH="0" baseline="0" noProof="0" dirty="0" smtClean="0">
              <a:ln>
                <a:noFill/>
              </a:ln>
              <a:solidFill>
                <a:schemeClr val="bg1"/>
              </a:solidFill>
              <a:effectLst/>
              <a:uLnTx/>
              <a:uFillTx/>
              <a:latin typeface="Nixie"/>
              <a:ea typeface="Lato" panose="020F0502020204030203" pitchFamily="34" charset="0"/>
              <a:cs typeface="Poppins SemiBold" panose="020000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defRPr/>
            </a:pPr>
            <a:endParaRPr kumimoji="0" lang="ru-RU" sz="4000" b="1" i="0" u="none" strike="noStrike" kern="1200" cap="none" spc="100" normalizeH="0" baseline="0" noProof="0" dirty="0">
              <a:ln>
                <a:noFill/>
              </a:ln>
              <a:solidFill>
                <a:schemeClr val="bg1"/>
              </a:solidFill>
              <a:effectLst/>
              <a:uLnTx/>
              <a:uFillTx/>
              <a:latin typeface="Nixie"/>
              <a:ea typeface="Lato" panose="020F0502020204030203" pitchFamily="34" charset="0"/>
              <a:cs typeface="Poppins SemiBold" panose="02000000000000000000" pitchFamily="2" charset="0"/>
            </a:endParaRPr>
          </a:p>
        </p:txBody>
      </p:sp>
      <p:sp>
        <p:nvSpPr>
          <p:cNvPr id="15" name="Подзаголовок 2"/>
          <p:cNvSpPr txBox="1"/>
          <p:nvPr/>
        </p:nvSpPr>
        <p:spPr>
          <a:xfrm>
            <a:off x="8039459" y="2363108"/>
            <a:ext cx="147988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1200" b="0" i="1" u="none" strike="noStrike" kern="1200" cap="none" spc="0" normalizeH="0" baseline="0" noProof="0" dirty="0">
                <a:ln>
                  <a:noFill/>
                </a:ln>
                <a:solidFill>
                  <a:schemeClr val="bg1"/>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000" b="0" i="1" u="none" strike="noStrike" kern="1200" cap="none" spc="0" normalizeH="0" baseline="0" noProof="0" dirty="0">
                <a:ln>
                  <a:noFill/>
                </a:ln>
                <a:solidFill>
                  <a:schemeClr val="bg1"/>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1600" b="0" i="1" u="none" strike="noStrike" kern="1200" cap="none" spc="0" normalizeH="0" baseline="0" noProof="0" dirty="0" smtClean="0">
                <a:ln>
                  <a:noFill/>
                </a:ln>
                <a:solidFill>
                  <a:schemeClr val="bg1"/>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Slide</a:t>
            </a:r>
            <a:endParaRPr kumimoji="0" lang="ru-RU" sz="1600" b="0" i="1" u="none" strike="noStrike" kern="1200" cap="none" spc="0" normalizeH="0" baseline="0" noProof="0" dirty="0">
              <a:ln>
                <a:noFill/>
              </a:ln>
              <a:solidFill>
                <a:schemeClr val="bg1"/>
              </a:solidFill>
              <a:effectLst/>
              <a:uLnTx/>
              <a:uFillTx/>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6" name="图片占位符 5"/>
          <p:cNvPicPr>
            <a:picLocks noGrp="1" noChangeAspect="1"/>
          </p:cNvPicPr>
          <p:nvPr>
            <p:ph type="pic" sz="quarter" idx="10"/>
          </p:nvPr>
        </p:nvPicPr>
        <p:blipFill>
          <a:blip r:embed="rId1" cstate="email"/>
          <a:srcRect/>
          <a:stretch>
            <a:fillRect/>
          </a:stretch>
        </p:blipFill>
        <p:spPr>
          <a:xfrm>
            <a:off x="5445476" y="0"/>
            <a:ext cx="6801134"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50" fill="hold"/>
                                        <p:tgtEl>
                                          <p:spTgt spid="3"/>
                                        </p:tgtEl>
                                        <p:attrNameLst>
                                          <p:attrName>ppt_x</p:attrName>
                                        </p:attrNameLst>
                                      </p:cBhvr>
                                      <p:tavLst>
                                        <p:tav tm="0">
                                          <p:val>
                                            <p:strVal val="0-#ppt_w/2"/>
                                          </p:val>
                                        </p:tav>
                                        <p:tav tm="100000">
                                          <p:val>
                                            <p:strVal val="#ppt_x"/>
                                          </p:val>
                                        </p:tav>
                                      </p:tavLst>
                                    </p:anim>
                                    <p:anim calcmode="lin" valueType="num">
                                      <p:cBhvr additive="base">
                                        <p:cTn id="8" dur="3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ppt_x"/>
                                          </p:val>
                                        </p:tav>
                                        <p:tav tm="100000">
                                          <p:val>
                                            <p:strVal val="#ppt_x"/>
                                          </p:val>
                                        </p:tav>
                                      </p:tavLst>
                                    </p:anim>
                                    <p:anim calcmode="lin" valueType="num">
                                      <p:cBhvr additive="base">
                                        <p:cTn id="14"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 fill="hold"/>
                                        <p:tgtEl>
                                          <p:spTgt spid="14"/>
                                        </p:tgtEl>
                                        <p:attrNameLst>
                                          <p:attrName>ppt_x</p:attrName>
                                        </p:attrNameLst>
                                      </p:cBhvr>
                                      <p:tavLst>
                                        <p:tav tm="0">
                                          <p:val>
                                            <p:strVal val="#ppt_x"/>
                                          </p:val>
                                        </p:tav>
                                        <p:tav tm="100000">
                                          <p:val>
                                            <p:strVal val="#ppt_x"/>
                                          </p:val>
                                        </p:tav>
                                      </p:tavLst>
                                    </p:anim>
                                    <p:anim calcmode="lin" valueType="num">
                                      <p:cBhvr additive="base">
                                        <p:cTn id="20" dur="3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占位符 3" descr="wKgB6lTSBNuAMcbtAANFZ1xC0OA36"/>
          <p:cNvPicPr>
            <a:picLocks noChangeAspect="1"/>
          </p:cNvPicPr>
          <p:nvPr>
            <p:ph type="pic" sz="quarter" idx="10"/>
          </p:nvPr>
        </p:nvPicPr>
        <p:blipFill>
          <a:blip r:embed="rId1"/>
          <a:stretch>
            <a:fillRect/>
          </a:stretch>
        </p:blipFill>
        <p:spPr>
          <a:xfrm>
            <a:off x="-17145" y="0"/>
            <a:ext cx="6424930" cy="6861810"/>
          </a:xfrm>
          <a:prstGeom prst="rect">
            <a:avLst/>
          </a:prstGeom>
        </p:spPr>
      </p:pic>
      <p:grpSp>
        <p:nvGrpSpPr>
          <p:cNvPr id="5" name="Группа 2"/>
          <p:cNvGrpSpPr/>
          <p:nvPr/>
        </p:nvGrpSpPr>
        <p:grpSpPr>
          <a:xfrm>
            <a:off x="7254150" y="531024"/>
            <a:ext cx="975360" cy="865876"/>
            <a:chOff x="425360" y="1166659"/>
            <a:chExt cx="975360" cy="865876"/>
          </a:xfrm>
        </p:grpSpPr>
        <p:sp>
          <p:nvSpPr>
            <p:cNvPr id="13" name="Овал 12"/>
            <p:cNvSpPr/>
            <p:nvPr/>
          </p:nvSpPr>
          <p:spPr>
            <a:xfrm>
              <a:off x="502745" y="1166659"/>
              <a:ext cx="865839" cy="865839"/>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2C2CDC"/>
                </a:solidFill>
                <a:effectLst/>
                <a:uLnTx/>
                <a:uFillTx/>
              </a:endParaRPr>
            </a:p>
          </p:txBody>
        </p:sp>
        <p:sp>
          <p:nvSpPr>
            <p:cNvPr id="11" name="Прямоугольник 10"/>
            <p:cNvSpPr/>
            <p:nvPr/>
          </p:nvSpPr>
          <p:spPr>
            <a:xfrm>
              <a:off x="425360" y="1461670"/>
              <a:ext cx="975360" cy="570865"/>
            </a:xfrm>
            <a:prstGeom prst="rect">
              <a:avLst/>
            </a:prstGeom>
          </p:spPr>
          <p:txBody>
            <a:bodyPr wrap="none">
              <a:spAutoFit/>
            </a:bodyPr>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30000" noProof="0" dirty="0" smtClean="0">
                  <a:ln>
                    <a:noFill/>
                  </a:ln>
                  <a:solidFill>
                    <a:schemeClr val="bg1"/>
                  </a:solidFill>
                  <a:effectLst/>
                  <a:uLnTx/>
                  <a:uFillTx/>
                  <a:latin typeface="方正兰亭黑Pro_GB18030 ExtraBold" panose="02000900000000000000" charset="-122"/>
                  <a:ea typeface="方正兰亭黑Pro_GB18030 ExtraBold" panose="02000900000000000000" charset="-122"/>
                </a:rPr>
                <a:t>前端</a:t>
              </a:r>
              <a:endParaRPr kumimoji="0" lang="en-US" sz="4800" b="0" i="0" u="none" strike="noStrike" kern="0" cap="none" spc="0" normalizeH="0" baseline="30000" noProof="0" dirty="0">
                <a:ln>
                  <a:noFill/>
                </a:ln>
                <a:solidFill>
                  <a:schemeClr val="bg1"/>
                </a:solidFill>
                <a:effectLst/>
                <a:uLnTx/>
                <a:uFillTx/>
                <a:latin typeface="Pe-icon-7-stroke" pitchFamily="2" charset="0"/>
              </a:endParaRPr>
            </a:p>
          </p:txBody>
        </p:sp>
      </p:grpSp>
      <p:sp>
        <p:nvSpPr>
          <p:cNvPr id="9" name="文本框 8"/>
          <p:cNvSpPr txBox="1"/>
          <p:nvPr/>
        </p:nvSpPr>
        <p:spPr>
          <a:xfrm>
            <a:off x="8054975" y="1666875"/>
            <a:ext cx="3360420" cy="4092575"/>
          </a:xfrm>
          <a:prstGeom prst="rect">
            <a:avLst/>
          </a:prstGeom>
          <a:noFill/>
        </p:spPr>
        <p:txBody>
          <a:bodyPr wrap="square" rtlCol="0">
            <a:spAutoFit/>
          </a:bodyPr>
          <a:p>
            <a:pPr algn="l"/>
            <a:r>
              <a:rPr lang="en-US" altLang="zh-CN">
                <a:latin typeface="方正行楷简体" panose="02010601030101010101" charset="-122"/>
                <a:ea typeface="方正行楷简体" panose="02010601030101010101" charset="-122"/>
              </a:rPr>
              <a:t>       </a:t>
            </a:r>
            <a:r>
              <a:rPr lang="zh-CN" altLang="en-US" sz="2000">
                <a:latin typeface="楷体" panose="02010609060101010101" charset="-122"/>
                <a:ea typeface="楷体" panose="02010609060101010101" charset="-122"/>
              </a:rPr>
              <a:t>一名优秀的前端开发工程师，不单单需要掌握前端必须的各种技术，</a:t>
            </a:r>
            <a:endParaRPr lang="zh-CN" altLang="en-US" sz="2000">
              <a:latin typeface="楷体" panose="02010609060101010101" charset="-122"/>
              <a:ea typeface="楷体" panose="02010609060101010101" charset="-122"/>
            </a:endParaRPr>
          </a:p>
          <a:p>
            <a:pPr algn="l"/>
            <a:r>
              <a:rPr lang="zh-CN" altLang="en-US" sz="2000">
                <a:latin typeface="楷体" panose="02010609060101010101" charset="-122"/>
                <a:ea typeface="楷体" panose="02010609060101010101" charset="-122"/>
              </a:rPr>
              <a:t>       同时还要掌握其它技术，需要掌握一点后台的知识， </a:t>
            </a:r>
            <a:endParaRPr lang="zh-CN" altLang="en-US" sz="2000">
              <a:latin typeface="楷体" panose="02010609060101010101" charset="-122"/>
              <a:ea typeface="楷体" panose="02010609060101010101" charset="-122"/>
            </a:endParaRPr>
          </a:p>
          <a:p>
            <a:pPr algn="l"/>
            <a:r>
              <a:rPr lang="zh-CN" altLang="en-US" sz="2000">
                <a:latin typeface="楷体" panose="02010609060101010101" charset="-122"/>
                <a:ea typeface="楷体" panose="02010609060101010101" charset="-122"/>
              </a:rPr>
              <a:t>      同时也要对网站构架有一定的了解，</a:t>
            </a:r>
            <a:endParaRPr lang="zh-CN" altLang="en-US" sz="2000">
              <a:latin typeface="楷体" panose="02010609060101010101" charset="-122"/>
              <a:ea typeface="楷体" panose="02010609060101010101" charset="-122"/>
            </a:endParaRPr>
          </a:p>
          <a:p>
            <a:pPr algn="l"/>
            <a:r>
              <a:rPr lang="zh-CN" altLang="en-US" sz="2000">
                <a:latin typeface="楷体" panose="02010609060101010101" charset="-122"/>
                <a:ea typeface="楷体" panose="02010609060101010101" charset="-122"/>
              </a:rPr>
              <a:t>      这样才可以称之为一个“优秀的web前端开发工程师”。 </a:t>
            </a:r>
            <a:endParaRPr lang="zh-CN" altLang="en-US" sz="2000">
              <a:latin typeface="楷体" panose="02010609060101010101" charset="-122"/>
              <a:ea typeface="楷体" panose="02010609060101010101" charset="-122"/>
            </a:endParaRPr>
          </a:p>
          <a:p>
            <a:pPr algn="l"/>
            <a:r>
              <a:rPr lang="zh-CN" altLang="en-US" sz="2000">
                <a:latin typeface="楷体" panose="02010609060101010101" charset="-122"/>
                <a:ea typeface="楷体" panose="02010609060101010101" charset="-122"/>
              </a:rPr>
              <a:t>除了技术以外，还需要一定的时间来沉淀自己。</a:t>
            </a:r>
            <a:endParaRPr lang="zh-CN" altLang="en-US" sz="2000">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0-#ppt_w/2"/>
                                          </p:val>
                                        </p:tav>
                                        <p:tav tm="100000">
                                          <p:val>
                                            <p:strVal val="#ppt_x"/>
                                          </p:val>
                                        </p:tav>
                                      </p:tavLst>
                                    </p:anim>
                                    <p:anim calcmode="lin" valueType="num">
                                      <p:cBhvr additive="base">
                                        <p:cTn id="8" dur="3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占位符 6" descr="moving_stars_sky-scenery_HD_Wallpaper_medium"/>
          <p:cNvPicPr>
            <a:picLocks noChangeAspect="1"/>
          </p:cNvPicPr>
          <p:nvPr>
            <p:ph type="pic" sz="quarter" idx="10"/>
          </p:nvPr>
        </p:nvPicPr>
        <p:blipFill>
          <a:blip r:embed="rId1"/>
          <a:stretch>
            <a:fillRect/>
          </a:stretch>
        </p:blipFill>
        <p:spPr>
          <a:xfrm>
            <a:off x="5784215" y="-1905"/>
            <a:ext cx="6374130" cy="6896735"/>
          </a:xfrm>
          <a:prstGeom prst="rect">
            <a:avLst/>
          </a:prstGeom>
        </p:spPr>
      </p:pic>
      <p:grpSp>
        <p:nvGrpSpPr>
          <p:cNvPr id="8" name="Группа 2"/>
          <p:cNvGrpSpPr/>
          <p:nvPr/>
        </p:nvGrpSpPr>
        <p:grpSpPr>
          <a:xfrm>
            <a:off x="372655" y="1166659"/>
            <a:ext cx="995929" cy="865839"/>
            <a:chOff x="372655" y="1166659"/>
            <a:chExt cx="995929" cy="865839"/>
          </a:xfrm>
        </p:grpSpPr>
        <p:sp>
          <p:nvSpPr>
            <p:cNvPr id="13" name="Овал 12"/>
            <p:cNvSpPr/>
            <p:nvPr/>
          </p:nvSpPr>
          <p:spPr>
            <a:xfrm>
              <a:off x="502745" y="1166659"/>
              <a:ext cx="865839" cy="865839"/>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2C2CDC"/>
                </a:solidFill>
                <a:effectLst/>
                <a:uLnTx/>
                <a:uFillTx/>
              </a:endParaRPr>
            </a:p>
          </p:txBody>
        </p:sp>
        <p:sp>
          <p:nvSpPr>
            <p:cNvPr id="11" name="Прямоугольник 10"/>
            <p:cNvSpPr/>
            <p:nvPr/>
          </p:nvSpPr>
          <p:spPr>
            <a:xfrm>
              <a:off x="372655" y="1495325"/>
              <a:ext cx="975360" cy="491490"/>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4000" b="0" i="0" u="none" strike="noStrike" kern="0" cap="none" spc="0" normalizeH="0" baseline="30000" noProof="0" dirty="0" smtClean="0">
                  <a:ln>
                    <a:noFill/>
                  </a:ln>
                  <a:solidFill>
                    <a:srgbClr val="0000ED"/>
                  </a:solidFill>
                  <a:effectLst/>
                  <a:uLnTx/>
                  <a:uFillTx/>
                  <a:latin typeface="FontAwesome" pitchFamily="2" charset="0"/>
                </a:rPr>
                <a:t> </a:t>
              </a:r>
              <a:r>
                <a:rPr kumimoji="0" lang="zh-CN" altLang="en-US" sz="4000" b="0" i="0" u="none" strike="noStrike" kern="0" cap="none" spc="0" normalizeH="0" baseline="30000" noProof="0" dirty="0" smtClean="0">
                  <a:ln>
                    <a:noFill/>
                  </a:ln>
                  <a:solidFill>
                    <a:schemeClr val="bg1"/>
                  </a:solidFill>
                  <a:effectLst/>
                  <a:uLnTx/>
                  <a:uFillTx/>
                  <a:latin typeface="方正兰亭黑Pro_GB18030 ExtraBold" panose="02000900000000000000" charset="-122"/>
                  <a:ea typeface="方正兰亭黑Pro_GB18030 ExtraBold" panose="02000900000000000000" charset="-122"/>
                </a:rPr>
                <a:t>学习</a:t>
              </a:r>
              <a:endParaRPr kumimoji="0" lang="en-US" sz="4800" b="0" i="0" u="none" strike="noStrike" kern="0" cap="none" spc="0" normalizeH="0" baseline="30000" noProof="0" dirty="0">
                <a:ln>
                  <a:noFill/>
                </a:ln>
                <a:solidFill>
                  <a:schemeClr val="bg1"/>
                </a:solidFill>
                <a:effectLst/>
                <a:uLnTx/>
                <a:uFillTx/>
                <a:latin typeface="Pe-icon-7-stroke" pitchFamily="2" charset="0"/>
              </a:endParaRPr>
            </a:p>
          </p:txBody>
        </p:sp>
      </p:grpSp>
      <p:sp>
        <p:nvSpPr>
          <p:cNvPr id="9" name="文本框 8"/>
          <p:cNvSpPr txBox="1"/>
          <p:nvPr/>
        </p:nvSpPr>
        <p:spPr>
          <a:xfrm>
            <a:off x="1369060" y="2721610"/>
            <a:ext cx="3654425" cy="2306955"/>
          </a:xfrm>
          <a:prstGeom prst="rect">
            <a:avLst/>
          </a:prstGeom>
          <a:noFill/>
        </p:spPr>
        <p:txBody>
          <a:bodyPr wrap="square" rtlCol="0">
            <a:spAutoFit/>
          </a:bodyPr>
          <a:p>
            <a:r>
              <a:rPr lang="en-US" altLang="zh-CN">
                <a:latin typeface="华文行楷" panose="02010800040101010101" charset="-122"/>
                <a:ea typeface="华文行楷" panose="02010800040101010101" charset="-122"/>
              </a:rPr>
              <a:t>    </a:t>
            </a:r>
            <a:r>
              <a:rPr lang="en-US" altLang="zh-CN" sz="2000">
                <a:latin typeface="华文行楷" panose="02010800040101010101" charset="-122"/>
                <a:ea typeface="华文行楷" panose="02010800040101010101" charset="-122"/>
              </a:rPr>
              <a:t> </a:t>
            </a:r>
            <a:r>
              <a:rPr lang="en-US" altLang="zh-CN" sz="2000">
                <a:latin typeface="方正行楷简体" panose="02010601030101010101" charset="-122"/>
                <a:ea typeface="方正行楷简体" panose="02010601030101010101" charset="-122"/>
              </a:rPr>
              <a:t> </a:t>
            </a:r>
            <a:r>
              <a:rPr lang="zh-CN" altLang="en-US" sz="2400">
                <a:latin typeface="楷体" panose="02010609060101010101" charset="-122"/>
                <a:ea typeface="楷体" panose="02010609060101010101" charset="-122"/>
              </a:rPr>
              <a:t>学习这门专业已有很长一段时间了，学了些理论知识，但更多的是实践操作，在这个过程中遇到了许多困难，也积累了许多经验，很充实</a:t>
            </a:r>
            <a:endParaRPr lang="zh-CN" altLang="en-US" sz="2400">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50" fill="hold"/>
                                        <p:tgtEl>
                                          <p:spTgt spid="8"/>
                                        </p:tgtEl>
                                        <p:attrNameLst>
                                          <p:attrName>ppt_x</p:attrName>
                                        </p:attrNameLst>
                                      </p:cBhvr>
                                      <p:tavLst>
                                        <p:tav tm="0">
                                          <p:val>
                                            <p:strVal val="0-#ppt_w/2"/>
                                          </p:val>
                                        </p:tav>
                                        <p:tav tm="100000">
                                          <p:val>
                                            <p:strVal val="#ppt_x"/>
                                          </p:val>
                                        </p:tav>
                                      </p:tavLst>
                                    </p:anim>
                                    <p:anim calcmode="lin" valueType="num">
                                      <p:cBhvr additive="base">
                                        <p:cTn id="8" dur="3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cstate="email"/>
          <a:srcRect/>
          <a:stretch>
            <a:fillRect/>
          </a:stretch>
        </p:blipFill>
        <p:spPr/>
      </p:pic>
      <p:sp>
        <p:nvSpPr>
          <p:cNvPr id="6" name="Прямоугольник 5"/>
          <p:cNvSpPr/>
          <p:nvPr/>
        </p:nvSpPr>
        <p:spPr>
          <a:xfrm>
            <a:off x="5525136" y="0"/>
            <a:ext cx="666749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5" name="Прямоугольник 4"/>
          <p:cNvSpPr/>
          <p:nvPr/>
        </p:nvSpPr>
        <p:spPr>
          <a:xfrm>
            <a:off x="634" y="0"/>
            <a:ext cx="5524501" cy="6858000"/>
          </a:xfrm>
          <a:prstGeom prst="rect">
            <a:avLst/>
          </a:prstGeom>
          <a:solidFill>
            <a:schemeClr val="bg2">
              <a:lumMod val="1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nvGrpSpPr>
          <p:cNvPr id="2" name="Группа 1"/>
          <p:cNvGrpSpPr/>
          <p:nvPr/>
        </p:nvGrpSpPr>
        <p:grpSpPr>
          <a:xfrm>
            <a:off x="883319" y="739298"/>
            <a:ext cx="1043548" cy="1043548"/>
            <a:chOff x="883319" y="739298"/>
            <a:chExt cx="1043548" cy="1043548"/>
          </a:xfrm>
        </p:grpSpPr>
        <p:sp>
          <p:nvSpPr>
            <p:cNvPr id="7" name="Прямоугольник 6"/>
            <p:cNvSpPr/>
            <p:nvPr/>
          </p:nvSpPr>
          <p:spPr>
            <a:xfrm>
              <a:off x="1112003" y="961125"/>
              <a:ext cx="616757" cy="810260"/>
            </a:xfrm>
            <a:prstGeom prst="rect">
              <a:avLst/>
            </a:prstGeom>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30000" noProof="0" dirty="0" smtClean="0">
                  <a:ln>
                    <a:noFill/>
                  </a:ln>
                  <a:solidFill>
                    <a:schemeClr val="bg1"/>
                  </a:solidFill>
                  <a:effectLst/>
                  <a:uLnTx/>
                  <a:uFillTx/>
                  <a:latin typeface="楷体" panose="02010609060101010101" charset="-122"/>
                  <a:ea typeface="楷体" panose="02010609060101010101" charset="-122"/>
                </a:rPr>
                <a:t>需求</a:t>
              </a:r>
              <a:endParaRPr kumimoji="0" lang="en-US" sz="3600" b="0" i="0" u="none" strike="noStrike" kern="0" cap="none" spc="0" normalizeH="0" baseline="30000" noProof="0" dirty="0">
                <a:ln>
                  <a:noFill/>
                </a:ln>
                <a:solidFill>
                  <a:schemeClr val="bg1"/>
                </a:solidFill>
                <a:effectLst/>
                <a:uLnTx/>
                <a:uFillTx/>
                <a:latin typeface="楷体" panose="02010609060101010101" charset="-122"/>
                <a:ea typeface="楷体" panose="02010609060101010101" charset="-122"/>
              </a:endParaRPr>
            </a:p>
          </p:txBody>
        </p:sp>
        <p:sp>
          <p:nvSpPr>
            <p:cNvPr id="8" name="Восьмиугольник 7"/>
            <p:cNvSpPr/>
            <p:nvPr/>
          </p:nvSpPr>
          <p:spPr>
            <a:xfrm rot="4117616">
              <a:off x="883319" y="739298"/>
              <a:ext cx="1043548" cy="1043548"/>
            </a:xfrm>
            <a:prstGeom prst="octagon">
              <a:avLst/>
            </a:prstGeom>
            <a:noFill/>
            <a:ln w="19050">
              <a:solidFill>
                <a:schemeClr val="bg1">
                  <a:alpha val="19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grpSp>
        <p:nvGrpSpPr>
          <p:cNvPr id="3" name="Группа 2"/>
          <p:cNvGrpSpPr/>
          <p:nvPr/>
        </p:nvGrpSpPr>
        <p:grpSpPr>
          <a:xfrm>
            <a:off x="883009" y="2735307"/>
            <a:ext cx="1043548" cy="1170305"/>
            <a:chOff x="895074" y="3515722"/>
            <a:chExt cx="1043548" cy="1170305"/>
          </a:xfrm>
        </p:grpSpPr>
        <p:sp>
          <p:nvSpPr>
            <p:cNvPr id="9" name="Прямоугольник 8"/>
            <p:cNvSpPr/>
            <p:nvPr/>
          </p:nvSpPr>
          <p:spPr>
            <a:xfrm>
              <a:off x="1108664" y="3515722"/>
              <a:ext cx="616757" cy="1170305"/>
            </a:xfrm>
            <a:prstGeom prst="rect">
              <a:avLst/>
            </a:prstGeom>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30000" noProof="0" dirty="0">
                <a:ln>
                  <a:noFill/>
                </a:ln>
                <a:solidFill>
                  <a:schemeClr val="bg1"/>
                </a:solidFill>
                <a:effectLst/>
                <a:uLnTx/>
                <a:uFillTx/>
                <a:latin typeface="楷体" panose="02010609060101010101" charset="-122"/>
                <a:ea typeface="楷体" panose="02010609060101010101"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30000" noProof="0" dirty="0">
                  <a:ln>
                    <a:noFill/>
                  </a:ln>
                  <a:solidFill>
                    <a:schemeClr val="bg1"/>
                  </a:solidFill>
                  <a:effectLst/>
                  <a:uLnTx/>
                  <a:uFillTx/>
                  <a:latin typeface="楷体" panose="02010609060101010101" charset="-122"/>
                  <a:ea typeface="楷体" panose="02010609060101010101" charset="-122"/>
                </a:rPr>
                <a:t>思路</a:t>
              </a:r>
              <a:endParaRPr kumimoji="0" lang="en-US" sz="3600" b="0" i="0" u="none" strike="noStrike" kern="0" cap="none" spc="0" normalizeH="0" baseline="30000" noProof="0" dirty="0">
                <a:ln>
                  <a:noFill/>
                </a:ln>
                <a:solidFill>
                  <a:schemeClr val="bg1"/>
                </a:solidFill>
                <a:effectLst/>
                <a:uLnTx/>
                <a:uFillTx/>
                <a:latin typeface="楷体" panose="02010609060101010101" charset="-122"/>
                <a:ea typeface="楷体" panose="02010609060101010101" charset="-122"/>
              </a:endParaRPr>
            </a:p>
          </p:txBody>
        </p:sp>
        <p:sp>
          <p:nvSpPr>
            <p:cNvPr id="10" name="Восьмиугольник 9"/>
            <p:cNvSpPr/>
            <p:nvPr/>
          </p:nvSpPr>
          <p:spPr>
            <a:xfrm rot="4117616">
              <a:off x="895074" y="3620929"/>
              <a:ext cx="1043548" cy="1043548"/>
            </a:xfrm>
            <a:prstGeom prst="octagon">
              <a:avLst/>
            </a:prstGeom>
            <a:noFill/>
            <a:ln w="19050">
              <a:solidFill>
                <a:schemeClr val="bg1">
                  <a:alpha val="19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grpSp>
        <p:nvGrpSpPr>
          <p:cNvPr id="22" name="Группа 21"/>
          <p:cNvGrpSpPr/>
          <p:nvPr/>
        </p:nvGrpSpPr>
        <p:grpSpPr>
          <a:xfrm>
            <a:off x="886545" y="4987449"/>
            <a:ext cx="1043548" cy="1130834"/>
            <a:chOff x="886545" y="4987449"/>
            <a:chExt cx="1043548" cy="1130834"/>
          </a:xfrm>
        </p:grpSpPr>
        <p:sp>
          <p:nvSpPr>
            <p:cNvPr id="11" name="Прямоугольник 10"/>
            <p:cNvSpPr/>
            <p:nvPr/>
          </p:nvSpPr>
          <p:spPr>
            <a:xfrm>
              <a:off x="1096510" y="4987983"/>
              <a:ext cx="616757" cy="1130300"/>
            </a:xfrm>
            <a:prstGeom prst="rect">
              <a:avLst/>
            </a:prstGeom>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30000" noProof="0" dirty="0" smtClean="0">
                <a:ln>
                  <a:noFill/>
                </a:ln>
                <a:solidFill>
                  <a:schemeClr val="bg1"/>
                </a:solidFill>
                <a:effectLst/>
                <a:uLnTx/>
                <a:uFillTx/>
                <a:latin typeface="FontAwesome" pitchFamily="2"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30000" noProof="0" dirty="0" smtClean="0">
                  <a:ln>
                    <a:noFill/>
                  </a:ln>
                  <a:solidFill>
                    <a:schemeClr val="bg1"/>
                  </a:solidFill>
                  <a:effectLst/>
                  <a:uLnTx/>
                  <a:uFillTx/>
                  <a:latin typeface="楷体" panose="02010609060101010101" charset="-122"/>
                  <a:ea typeface="楷体" panose="02010609060101010101" charset="-122"/>
                </a:rPr>
                <a:t>技术</a:t>
              </a:r>
              <a:endParaRPr kumimoji="0" lang="zh-CN" altLang="en-US" sz="3600" b="0" i="0" u="none" strike="noStrike" kern="0" cap="none" spc="0" normalizeH="0" baseline="30000" noProof="0" dirty="0" smtClean="0">
                <a:ln>
                  <a:noFill/>
                </a:ln>
                <a:solidFill>
                  <a:schemeClr val="bg1"/>
                </a:solidFill>
                <a:effectLst/>
                <a:uLnTx/>
                <a:uFillTx/>
                <a:latin typeface="楷体" panose="02010609060101010101" charset="-122"/>
                <a:ea typeface="楷体" panose="02010609060101010101" charset="-122"/>
              </a:endParaRPr>
            </a:p>
          </p:txBody>
        </p:sp>
        <p:sp>
          <p:nvSpPr>
            <p:cNvPr id="12" name="Восьмиугольник 11"/>
            <p:cNvSpPr/>
            <p:nvPr/>
          </p:nvSpPr>
          <p:spPr>
            <a:xfrm rot="4117616">
              <a:off x="886545" y="4987449"/>
              <a:ext cx="1043548" cy="1043548"/>
            </a:xfrm>
            <a:prstGeom prst="octagon">
              <a:avLst/>
            </a:prstGeom>
            <a:noFill/>
            <a:ln w="19050">
              <a:solidFill>
                <a:schemeClr val="bg1">
                  <a:alpha val="19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sp>
        <p:nvSpPr>
          <p:cNvPr id="13" name="Текст 11"/>
          <p:cNvSpPr txBox="1"/>
          <p:nvPr/>
        </p:nvSpPr>
        <p:spPr>
          <a:xfrm>
            <a:off x="2420230" y="695689"/>
            <a:ext cx="3180471" cy="1800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Demand</a:t>
            </a:r>
            <a:endParaRPr kumimoji="0" lang="en-US" sz="32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rPr>
              <a:t>了解客户需求，满足客户需求，做出符合客户需求的项目</a:t>
            </a:r>
            <a:endParaRPr kumimoji="0" lang="zh-CN" altLang="en-US" sz="18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endParaRPr>
          </a:p>
        </p:txBody>
      </p:sp>
      <p:sp>
        <p:nvSpPr>
          <p:cNvPr id="14" name="Текст 11"/>
          <p:cNvSpPr txBox="1"/>
          <p:nvPr/>
        </p:nvSpPr>
        <p:spPr>
          <a:xfrm>
            <a:off x="2420230" y="2686366"/>
            <a:ext cx="2975781" cy="1800592"/>
          </a:xfrm>
          <a:prstGeom prst="rect">
            <a:avLst/>
          </a:prstGeom>
        </p:spPr>
        <p:txBody>
          <a:bodyP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Thinking</a:t>
            </a:r>
            <a:endParaRPr kumimoji="0" lang="en-US" sz="3200"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rPr>
              <a:t>不同的网站有着不同的想法，电商与企业门户有着明显的不同，</a:t>
            </a:r>
            <a:r>
              <a:rPr kumimoji="0" lang="en-US" altLang="zh-CN"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rPr>
              <a:t>PC</a:t>
            </a:r>
            <a:r>
              <a:rPr kumimoji="0" lang="zh-CN" altLang="en-US"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rPr>
              <a:t>端与移动端也有着较大的区别</a:t>
            </a:r>
            <a:endParaRPr kumimoji="0" lang="zh-CN" altLang="en-US"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endParaRPr>
          </a:p>
        </p:txBody>
      </p:sp>
      <p:sp>
        <p:nvSpPr>
          <p:cNvPr id="15" name="Текст 11"/>
          <p:cNvSpPr txBox="1"/>
          <p:nvPr/>
        </p:nvSpPr>
        <p:spPr>
          <a:xfrm>
            <a:off x="2358000" y="4832724"/>
            <a:ext cx="3100462" cy="1800592"/>
          </a:xfrm>
          <a:prstGeom prst="rect">
            <a:avLst/>
          </a:prstGeom>
        </p:spPr>
        <p:txBody>
          <a:bodyP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rPr>
              <a:t>Technology</a:t>
            </a:r>
            <a:endParaRPr kumimoji="0" lang="en-US" b="1" i="0" u="none" strike="noStrike" kern="1200" cap="none" spc="0" normalizeH="0" baseline="0" noProof="0" dirty="0" smtClean="0">
              <a:ln>
                <a:noFill/>
              </a:ln>
              <a:solidFill>
                <a:schemeClr val="bg1"/>
              </a:solidFill>
              <a:effectLst/>
              <a:uLnTx/>
              <a:uFillTx/>
              <a:latin typeface="Poppins SemiBold" panose="02000000000000000000" pitchFamily="2" charset="0"/>
              <a:ea typeface="+mn-ea"/>
              <a:cs typeface="Poppins SemiBold"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rPr>
              <a:t>网页的思路需要技术的加入才能实现，一个静态的网页会有基础的技术，一个动态网页的实现更需要高深的技术，后面会一一讲解</a:t>
            </a:r>
            <a:endParaRPr kumimoji="0" lang="zh-CN" altLang="en-US" sz="2000" b="1"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endParaRPr>
          </a:p>
        </p:txBody>
      </p:sp>
      <p:sp>
        <p:nvSpPr>
          <p:cNvPr id="16" name="Заголовок 1"/>
          <p:cNvSpPr txBox="1"/>
          <p:nvPr/>
        </p:nvSpPr>
        <p:spPr>
          <a:xfrm>
            <a:off x="6870823" y="2450790"/>
            <a:ext cx="3768037" cy="17151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5400" b="1" i="0" u="none" strike="noStrike" kern="1200" cap="none" spc="100" normalizeH="0" baseline="0" noProof="0" dirty="0" smtClean="0">
                <a:ln>
                  <a:noFill/>
                </a:ln>
                <a:solidFill>
                  <a:schemeClr val="bg1"/>
                </a:solidFill>
                <a:effectLst/>
                <a:uLnTx/>
                <a:uFillTx/>
                <a:latin typeface="Poppins SemiBold" panose="02000000000000000000" pitchFamily="2" charset="0"/>
                <a:ea typeface="宋体" panose="02010600030101010101" pitchFamily="2" charset="-122"/>
                <a:cs typeface="Poppins SemiBold" panose="02000000000000000000" pitchFamily="2" charset="0"/>
              </a:rPr>
              <a:t>毕业</a:t>
            </a:r>
            <a:endParaRPr kumimoji="0" lang="zh-CN" sz="5400" b="1" i="0" u="none" strike="noStrike" kern="1200" cap="none" spc="100" normalizeH="0" baseline="0" noProof="0" dirty="0" smtClean="0">
              <a:ln>
                <a:noFill/>
              </a:ln>
              <a:solidFill>
                <a:schemeClr val="bg1"/>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zh-CN" sz="5400" b="1" i="0" u="none" strike="noStrike" kern="1200" cap="none" spc="100" normalizeH="0" baseline="0" noProof="0" dirty="0" smtClean="0">
                <a:ln>
                  <a:noFill/>
                </a:ln>
                <a:solidFill>
                  <a:schemeClr val="bg1"/>
                </a:solidFill>
                <a:effectLst/>
                <a:uLnTx/>
                <a:uFillTx/>
                <a:latin typeface="Poppins SemiBold" panose="02000000000000000000" pitchFamily="2" charset="0"/>
                <a:ea typeface="宋体" panose="02010600030101010101" pitchFamily="2" charset="-122"/>
                <a:cs typeface="Poppins SemiBold" panose="02000000000000000000" pitchFamily="2" charset="0"/>
              </a:rPr>
              <a:t>       项目</a:t>
            </a:r>
            <a:endParaRPr kumimoji="0" lang="zh-CN" sz="5400" b="1" i="0" u="none" strike="noStrike" kern="1200" cap="none" spc="100" normalizeH="0" baseline="0" noProof="0" dirty="0" smtClean="0">
              <a:ln>
                <a:noFill/>
              </a:ln>
              <a:solidFill>
                <a:schemeClr val="bg1"/>
              </a:solidFill>
              <a:effectLst/>
              <a:uLnTx/>
              <a:uFillTx/>
              <a:latin typeface="Poppins SemiBold" panose="02000000000000000000" pitchFamily="2" charset="0"/>
              <a:ea typeface="宋体" panose="02010600030101010101" pitchFamily="2" charset="-122"/>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US" sz="4400" b="1" i="0" u="none" strike="noStrike" kern="1200" cap="none" spc="100" normalizeH="0" baseline="0" noProof="0" dirty="0" smtClean="0">
              <a:ln>
                <a:noFill/>
              </a:ln>
              <a:solidFill>
                <a:schemeClr val="bg1"/>
              </a:solidFill>
              <a:effectLst/>
              <a:uLnTx/>
              <a:uFillTx/>
              <a:latin typeface="Nixie"/>
              <a:ea typeface="Lato" panose="020F0502020204030203" pitchFamily="34" charset="0"/>
              <a:cs typeface="Poppins SemiBold" panose="02000000000000000000" pitchFamily="2"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ru-RU" sz="4400" b="1" i="0" u="none" strike="noStrike" kern="1200" cap="none" spc="100" normalizeH="0" baseline="0" noProof="0" dirty="0">
              <a:ln>
                <a:noFill/>
              </a:ln>
              <a:solidFill>
                <a:schemeClr val="bg1"/>
              </a:solidFill>
              <a:effectLst/>
              <a:uLnTx/>
              <a:uFillTx/>
              <a:latin typeface="Nixie"/>
              <a:ea typeface="Lato" panose="020F0502020204030203" pitchFamily="34" charset="0"/>
              <a:cs typeface="Poppins SemiBold" panose="02000000000000000000" pitchFamily="2" charset="0"/>
            </a:endParaRPr>
          </a:p>
        </p:txBody>
      </p:sp>
      <p:sp>
        <p:nvSpPr>
          <p:cNvPr id="18" name="Подзаголовок 2"/>
          <p:cNvSpPr txBox="1"/>
          <p:nvPr/>
        </p:nvSpPr>
        <p:spPr>
          <a:xfrm>
            <a:off x="6881495" y="1946910"/>
            <a:ext cx="3955415" cy="78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1800" b="0" i="1" u="none" strike="noStrike" kern="1200" cap="none" spc="0" normalizeH="0" baseline="0" noProof="0" dirty="0">
                <a:ln>
                  <a:noFill/>
                </a:ln>
                <a:solidFill>
                  <a:schemeClr val="bg1"/>
                </a:solidFill>
                <a:effectLst/>
                <a:uLnTx/>
                <a:uFillTx/>
                <a:latin typeface="Adobe Caslon Pro" panose="0205050205050A020403" pitchFamily="18" charset="0"/>
                <a:ea typeface="Linux Libertine" panose="02000503000000000000" pitchFamily="2" charset="0"/>
                <a:cs typeface="Poppins SemiBold" panose="02000000000000000000" pitchFamily="2" charset="0"/>
              </a:rPr>
              <a:t># </a:t>
            </a:r>
            <a:r>
              <a:rPr kumimoji="0" lang="en-US" sz="1800" b="1" i="1" u="none" strike="noStrike" kern="1200" cap="none" spc="0" normalizeH="0" baseline="0" noProof="0" dirty="0" smtClean="0">
                <a:ln>
                  <a:noFill/>
                </a:ln>
                <a:solidFill>
                  <a:schemeClr val="bg1"/>
                </a:solidFill>
                <a:effectLst/>
                <a:uLnTx/>
                <a:uFillTx/>
                <a:latin typeface="Adobe Caslon Pro" panose="0205050205050A020403" pitchFamily="18" charset="0"/>
                <a:ea typeface="Linux Libertine" panose="02000503000000000000" pitchFamily="2" charset="0"/>
                <a:cs typeface="Linux Libertine" panose="02000503000000000000" pitchFamily="2" charset="0"/>
              </a:rPr>
              <a:t>About project</a:t>
            </a:r>
            <a:endParaRPr kumimoji="0" lang="en-US" sz="1800" b="1" i="1" u="none" strike="noStrike" kern="1200" cap="none" spc="0" normalizeH="0" baseline="0" noProof="0" dirty="0" smtClean="0">
              <a:ln>
                <a:noFill/>
              </a:ln>
              <a:solidFill>
                <a:schemeClr val="bg1"/>
              </a:solidFill>
              <a:effectLst/>
              <a:uLnTx/>
              <a:uFillTx/>
              <a:latin typeface="Adobe Caslon Pro" panose="0205050205050A020403" pitchFamily="18" charset="0"/>
              <a:ea typeface="Linux Libertine" panose="02000503000000000000" pitchFamily="2" charset="0"/>
              <a:cs typeface="Linux Libertine" panose="02000503000000000000" pitchFamily="2" charset="0"/>
            </a:endParaRPr>
          </a:p>
        </p:txBody>
      </p:sp>
      <p:cxnSp>
        <p:nvCxnSpPr>
          <p:cNvPr id="19" name="Прямая соединительная линия 18"/>
          <p:cNvCxnSpPr/>
          <p:nvPr/>
        </p:nvCxnSpPr>
        <p:spPr>
          <a:xfrm>
            <a:off x="6983216" y="4298292"/>
            <a:ext cx="657244" cy="0"/>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9818122" y="225267"/>
            <a:ext cx="2144456" cy="21544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800" b="1" i="0" u="none" strike="noStrike" kern="0" cap="none" spc="0" normalizeH="0" baseline="0" noProof="0" dirty="0" smtClean="0">
                <a:ln>
                  <a:noFill/>
                </a:ln>
                <a:solidFill>
                  <a:schemeClr val="bg1"/>
                </a:solidFill>
                <a:effectLst/>
                <a:uLnTx/>
                <a:uFillTx/>
                <a:latin typeface="Poppins SemiBold" panose="02000000000000000000" pitchFamily="2" charset="0"/>
                <a:ea typeface="Karla" pitchFamily="2" charset="0"/>
                <a:cs typeface="Poppins SemiBold" panose="02000000000000000000" pitchFamily="2" charset="0"/>
              </a:rPr>
              <a:t>SLIDE SECTION</a:t>
            </a:r>
            <a:endParaRPr kumimoji="0" lang="ru-RU" sz="800" b="1" i="0" u="none" strike="noStrike" kern="0" cap="none" spc="0" normalizeH="0" baseline="0" noProof="0" dirty="0">
              <a:ln>
                <a:noFill/>
              </a:ln>
              <a:solidFill>
                <a:schemeClr val="bg1"/>
              </a:solidFill>
              <a:effectLst/>
              <a:uLnTx/>
              <a:uFillTx/>
              <a:ea typeface="Karla" pitchFamily="2" charset="0"/>
              <a:cs typeface="Poppins SemiBold" panose="02000000000000000000" pitchFamily="2" charset="0"/>
            </a:endParaRPr>
          </a:p>
        </p:txBody>
      </p:sp>
      <p:sp>
        <p:nvSpPr>
          <p:cNvPr id="20" name="文本框 19"/>
          <p:cNvSpPr txBox="1"/>
          <p:nvPr/>
        </p:nvSpPr>
        <p:spPr>
          <a:xfrm>
            <a:off x="7532370" y="4486910"/>
            <a:ext cx="3915410" cy="1198880"/>
          </a:xfrm>
          <a:prstGeom prst="rect">
            <a:avLst/>
          </a:prstGeom>
          <a:noFill/>
        </p:spPr>
        <p:txBody>
          <a:bodyPr wrap="square" rtlCol="0">
            <a:spAutoFit/>
          </a:bodyPr>
          <a:p>
            <a:pPr algn="l">
              <a:lnSpc>
                <a:spcPct val="150000"/>
              </a:lnSpc>
            </a:pPr>
            <a:r>
              <a:rPr lang="zh-CN" altLang="zh-CN"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sym typeface="+mn-ea"/>
              </a:rPr>
              <a:t>一年半太长，只争朝夕，我要用我现在的作品来回报一年半的努力</a:t>
            </a:r>
            <a:endParaRPr kumimoji="0" lang="zh-CN" altLang="zh-CN" b="0" i="0" u="none" strike="noStrike" kern="1200" cap="none" spc="0" normalizeH="0" baseline="0" noProof="0" dirty="0" smtClean="0">
              <a:ln>
                <a:noFill/>
              </a:ln>
              <a:solidFill>
                <a:schemeClr val="bg1"/>
              </a:solidFill>
              <a:effectLst/>
              <a:uLnTx/>
              <a:uFillTx/>
              <a:latin typeface="楷体" panose="02010609060101010101" charset="-122"/>
              <a:ea typeface="楷体" panose="02010609060101010101" charset="-122"/>
              <a:cs typeface="Poppins" panose="02000000000000000000" pitchFamily="2" charset="0"/>
            </a:endParaRPr>
          </a:p>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4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18"/>
                                        </p:tgtEl>
                                        <p:attrNameLst>
                                          <p:attrName>ppt_y</p:attrName>
                                        </p:attrNameLst>
                                      </p:cBhvr>
                                      <p:tavLst>
                                        <p:tav tm="0">
                                          <p:val>
                                            <p:strVal val="#ppt_y"/>
                                          </p:val>
                                        </p:tav>
                                        <p:tav tm="100000">
                                          <p:val>
                                            <p:strVal val="#ppt_y"/>
                                          </p:val>
                                        </p:tav>
                                      </p:tavLst>
                                    </p:anim>
                                    <p:anim calcmode="lin" valueType="num">
                                      <p:cBhvr>
                                        <p:cTn id="14" dur="25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16"/>
                                        </p:tgtEl>
                                        <p:attrNameLst>
                                          <p:attrName>style.visibility</p:attrName>
                                        </p:attrNameLst>
                                      </p:cBhvr>
                                      <p:to>
                                        <p:strVal val="visible"/>
                                      </p:to>
                                    </p:set>
                                    <p:anim calcmode="lin" valueType="num">
                                      <p:cBhvr>
                                        <p:cTn id="21"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2" dur="250" fill="hold"/>
                                        <p:tgtEl>
                                          <p:spTgt spid="16"/>
                                        </p:tgtEl>
                                        <p:attrNameLst>
                                          <p:attrName>ppt_y</p:attrName>
                                        </p:attrNameLst>
                                      </p:cBhvr>
                                      <p:tavLst>
                                        <p:tav tm="0">
                                          <p:val>
                                            <p:strVal val="#ppt_y"/>
                                          </p:val>
                                        </p:tav>
                                        <p:tav tm="100000">
                                          <p:val>
                                            <p:strVal val="#ppt_y"/>
                                          </p:val>
                                        </p:tav>
                                      </p:tavLst>
                                    </p:anim>
                                    <p:anim calcmode="lin" valueType="num">
                                      <p:cBhvr>
                                        <p:cTn id="23"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4"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50" tmFilter="0,0; .5, 1; 1, 1"/>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350"/>
                                        <p:tgtEl>
                                          <p:spTgt spid="1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4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4"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Vertic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4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down)">
                                      <p:cBhvr>
                                        <p:cTn id="48" dur="500"/>
                                        <p:tgtEl>
                                          <p:spTgt spid="1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wipe(down)">
                                      <p:cBhvr>
                                        <p:cTn id="53" dur="500"/>
                                        <p:tgtEl>
                                          <p:spTgt spid="13">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250"/>
                                  </p:stCondLst>
                                  <p:childTnLst>
                                    <p:set>
                                      <p:cBhvr>
                                        <p:cTn id="57" dur="1" fill="hold">
                                          <p:stCondLst>
                                            <p:cond delay="0"/>
                                          </p:stCondLst>
                                        </p:cTn>
                                        <p:tgtEl>
                                          <p:spTgt spid="3"/>
                                        </p:tgtEl>
                                        <p:attrNameLst>
                                          <p:attrName>style.visibility</p:attrName>
                                        </p:attrNameLst>
                                      </p:cBhvr>
                                      <p:to>
                                        <p:strVal val="visible"/>
                                      </p:to>
                                    </p:set>
                                    <p:animEffect transition="in" filter="wipe(down)">
                                      <p:cBhvr>
                                        <p:cTn id="58" dur="4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Effect transition="in" filter="wipe(down)">
                                      <p:cBhvr>
                                        <p:cTn id="63" dur="500"/>
                                        <p:tgtEl>
                                          <p:spTgt spid="14">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4">
                                            <p:txEl>
                                              <p:pRg st="1" end="1"/>
                                            </p:txEl>
                                          </p:spTgt>
                                        </p:tgtEl>
                                        <p:attrNameLst>
                                          <p:attrName>style.visibility</p:attrName>
                                        </p:attrNameLst>
                                      </p:cBhvr>
                                      <p:to>
                                        <p:strVal val="visible"/>
                                      </p:to>
                                    </p:set>
                                    <p:animEffect transition="in" filter="wipe(down)">
                                      <p:cBhvr>
                                        <p:cTn id="68" dur="500"/>
                                        <p:tgtEl>
                                          <p:spTgt spid="14">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25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4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5">
                                            <p:txEl>
                                              <p:pRg st="0" end="0"/>
                                            </p:txEl>
                                          </p:spTgt>
                                        </p:tgtEl>
                                        <p:attrNameLst>
                                          <p:attrName>style.visibility</p:attrName>
                                        </p:attrNameLst>
                                      </p:cBhvr>
                                      <p:to>
                                        <p:strVal val="visible"/>
                                      </p:to>
                                    </p:set>
                                    <p:animEffect transition="in" filter="wipe(down)">
                                      <p:cBhvr>
                                        <p:cTn id="78" dur="500"/>
                                        <p:tgtEl>
                                          <p:spTgt spid="15">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5">
                                            <p:txEl>
                                              <p:pRg st="1" end="1"/>
                                            </p:txEl>
                                          </p:spTgt>
                                        </p:tgtEl>
                                        <p:attrNameLst>
                                          <p:attrName>style.visibility</p:attrName>
                                        </p:attrNameLst>
                                      </p:cBhvr>
                                      <p:to>
                                        <p:strVal val="visible"/>
                                      </p:to>
                                    </p:set>
                                    <p:animEffect transition="in" filter="wipe(down)">
                                      <p:cBhvr>
                                        <p:cTn id="83"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16" grpId="0"/>
      <p:bldP spid="18" grpId="0"/>
      <p:bldP spid="20" grpId="0"/>
      <p:bldP spid="20" grpId="1"/>
      <p:bldP spid="20" grpId="2"/>
      <p:bldP spid="20" grpId="3"/>
      <p:bldP spid="20" grpId="4"/>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2"/>
          <p:cNvSpPr txBox="1"/>
          <p:nvPr/>
        </p:nvSpPr>
        <p:spPr>
          <a:xfrm>
            <a:off x="6327207" y="1827074"/>
            <a:ext cx="4627108" cy="1528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altLang="zh-CN" sz="1600" b="1" i="0"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     </a:t>
            </a:r>
            <a:r>
              <a:rPr kumimoji="0" lang="zh-CN" altLang="en-US" sz="1600" b="1" i="0"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可以了解我的一个个人信息，一年半的一个学习经历，还有未来几年的一个规划</a:t>
            </a:r>
            <a:r>
              <a:rPr kumimoji="0" lang="en-US" altLang="zh-CN" sz="1600" b="0" i="0" u="none" strike="noStrike" kern="1200" cap="none" spc="0" normalizeH="0" baseline="0" noProof="0" dirty="0" smtClean="0">
                <a:ln>
                  <a:noFill/>
                </a:ln>
                <a:solidFill>
                  <a:schemeClr val="bg1">
                    <a:lumMod val="65000"/>
                  </a:schemeClr>
                </a:solidFill>
                <a:effectLst/>
                <a:uLnTx/>
                <a:uFillTx/>
                <a:latin typeface="楷体" panose="02010609060101010101" charset="-122"/>
                <a:ea typeface="楷体" panose="02010609060101010101" charset="-122"/>
                <a:cs typeface="Poppins" panose="02000000000000000000" pitchFamily="2" charset="0"/>
              </a:rPr>
              <a:t>	</a:t>
            </a:r>
            <a:endParaRPr kumimoji="0" lang="en-US" altLang="zh-CN" sz="1600" b="0" i="0" u="none" strike="noStrike" kern="1200" cap="none" spc="0" normalizeH="0" baseline="0" noProof="0" dirty="0" smtClean="0">
              <a:ln>
                <a:noFill/>
              </a:ln>
              <a:solidFill>
                <a:schemeClr val="bg1">
                  <a:lumMod val="65000"/>
                </a:schemeClr>
              </a:solidFill>
              <a:effectLst/>
              <a:uLnTx/>
              <a:uFillTx/>
              <a:latin typeface="楷体" panose="02010609060101010101" charset="-122"/>
              <a:ea typeface="楷体" panose="02010609060101010101" charset="-122"/>
              <a:cs typeface="Poppins"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1">
                    <a:lumMod val="50000"/>
                  </a:schemeClr>
                </a:solidFill>
                <a:effectLst/>
                <a:uLnTx/>
                <a:uFillTx/>
                <a:latin typeface="楷体" panose="02010609060101010101" charset="-122"/>
                <a:ea typeface="楷体" panose="02010609060101010101" charset="-122"/>
                <a:cs typeface="Poppins" panose="02000000000000000000" pitchFamily="2" charset="0"/>
              </a:rPr>
              <a:t>    还可以了解到我具备的技能，一些项目展示，还有与君共勉的一些话，我的一年半的心态的变化也可以看到，最后就是可以留下你的联系方式</a:t>
            </a:r>
            <a:r>
              <a:rPr kumimoji="0" lang="en-US" sz="1100" b="1"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mn-ea"/>
                <a:cs typeface="Poppins" panose="02000000000000000000" pitchFamily="2" charset="0"/>
              </a:rPr>
              <a:t> </a:t>
            </a:r>
            <a:endParaRPr kumimoji="0" lang="en-US" sz="1100" b="1" i="0" u="none" strike="noStrike" kern="1200" cap="none" spc="0" normalizeH="0" baseline="0" noProof="0" dirty="0" smtClean="0">
              <a:ln>
                <a:noFill/>
              </a:ln>
              <a:solidFill>
                <a:schemeClr val="bg1">
                  <a:lumMod val="50000"/>
                </a:schemeClr>
              </a:solidFill>
              <a:effectLst/>
              <a:uLnTx/>
              <a:uFillTx/>
              <a:latin typeface="Poppins" panose="02000000000000000000" pitchFamily="2" charset="0"/>
              <a:ea typeface="+mn-ea"/>
              <a:cs typeface="Poppins" panose="02000000000000000000" pitchFamily="2" charset="0"/>
            </a:endParaRPr>
          </a:p>
        </p:txBody>
      </p:sp>
      <p:sp>
        <p:nvSpPr>
          <p:cNvPr id="5" name="Прямоугольник 4"/>
          <p:cNvSpPr/>
          <p:nvPr/>
        </p:nvSpPr>
        <p:spPr>
          <a:xfrm>
            <a:off x="6353723" y="1284676"/>
            <a:ext cx="6096000" cy="518160"/>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rPr>
              <a:t>个人自由表达的空间</a:t>
            </a:r>
            <a:endParaRPr kumimoji="0" lang="zh-CN" altLang="en-US" sz="2800" b="0" i="0" u="none" strike="noStrike" kern="0" cap="none" spc="100" normalizeH="0" baseline="0" noProof="0" dirty="0">
              <a:ln>
                <a:noFill/>
              </a:ln>
              <a:solidFill>
                <a:schemeClr val="bg2">
                  <a:lumMod val="25000"/>
                </a:schemeClr>
              </a:solidFill>
              <a:effectLst/>
              <a:uLnTx/>
              <a:uFillTx/>
              <a:latin typeface="方正行楷简体" panose="02010601030101010101" charset="-122"/>
              <a:ea typeface="方正行楷简体" panose="02010601030101010101" charset="-122"/>
              <a:cs typeface="Poppins SemiBold" panose="02000000000000000000" pitchFamily="2" charset="0"/>
            </a:endParaRPr>
          </a:p>
        </p:txBody>
      </p:sp>
      <p:sp>
        <p:nvSpPr>
          <p:cNvPr id="6" name="Подзаголовок 2"/>
          <p:cNvSpPr txBox="1"/>
          <p:nvPr/>
        </p:nvSpPr>
        <p:spPr>
          <a:xfrm>
            <a:off x="6327140" y="861695"/>
            <a:ext cx="3955415" cy="597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en-US" sz="2000" b="0" i="1" u="none" strike="noStrike" kern="1200" cap="none" spc="0" normalizeH="0" baseline="0" noProof="0" dirty="0">
                <a:ln>
                  <a:noFill/>
                </a:ln>
                <a:solidFill>
                  <a:schemeClr val="bg1">
                    <a:lumMod val="75000"/>
                  </a:schemeClr>
                </a:solidFill>
                <a:effectLst/>
                <a:uLnTx/>
                <a:uFillTx/>
                <a:latin typeface="Poppins SemiBold" panose="02000000000000000000" pitchFamily="2" charset="0"/>
                <a:ea typeface="Linux Libertine" panose="02000503000000000000" pitchFamily="2" charset="0"/>
                <a:cs typeface="Poppins SemiBold" panose="02000000000000000000" pitchFamily="2" charset="0"/>
              </a:rPr>
              <a:t>#</a:t>
            </a:r>
            <a:r>
              <a:rPr kumimoji="0" lang="en-US" sz="2000" b="0" i="1" u="none" strike="noStrike" kern="1200" cap="none" spc="0" normalizeH="0" baseline="0" noProof="0" dirty="0">
                <a:ln>
                  <a:noFill/>
                </a:ln>
                <a:solidFill>
                  <a:schemeClr val="bg1">
                    <a:lumMod val="75000"/>
                  </a:schemeClr>
                </a:solidFill>
                <a:effectLst/>
                <a:uLnTx/>
                <a:uFillTx/>
                <a:latin typeface="FontAwesome" pitchFamily="2" charset="0"/>
                <a:ea typeface="Linux Libertine" panose="02000503000000000000" pitchFamily="2" charset="0"/>
                <a:cs typeface="Linux Libertine" panose="02000503000000000000" pitchFamily="2" charset="0"/>
              </a:rPr>
              <a:t> </a:t>
            </a:r>
            <a:r>
              <a:rPr kumimoji="0" lang="en-US" sz="2000" b="1" i="1"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rPr>
              <a:t>Personal blog</a:t>
            </a:r>
            <a:endParaRPr kumimoji="0" lang="en-US" sz="2000" b="1" i="1"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Linux Libertine" panose="02000503000000000000" pitchFamily="2" charset="0"/>
            </a:endParaRPr>
          </a:p>
        </p:txBody>
      </p:sp>
      <p:sp>
        <p:nvSpPr>
          <p:cNvPr id="7" name="Прямоугольник 6"/>
          <p:cNvSpPr/>
          <p:nvPr/>
        </p:nvSpPr>
        <p:spPr>
          <a:xfrm>
            <a:off x="3085144" y="0"/>
            <a:ext cx="2374591"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cxnSp>
        <p:nvCxnSpPr>
          <p:cNvPr id="10" name="Прямая соединительная линия 9"/>
          <p:cNvCxnSpPr/>
          <p:nvPr/>
        </p:nvCxnSpPr>
        <p:spPr>
          <a:xfrm>
            <a:off x="3270277" y="909563"/>
            <a:ext cx="15035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3960522" y="909563"/>
            <a:ext cx="9525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3313073" y="5981518"/>
            <a:ext cx="146094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3960773" y="5981518"/>
            <a:ext cx="9525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Подзаголовок 2"/>
          <p:cNvSpPr txBox="1"/>
          <p:nvPr/>
        </p:nvSpPr>
        <p:spPr>
          <a:xfrm>
            <a:off x="7956550" y="3701415"/>
            <a:ext cx="3931920" cy="1528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对我的介绍程度</a:t>
            </a:r>
            <a:endParaRPr kumimoji="0" lang="zh-CN" altLang="en-US" sz="1800" b="1" i="0" u="none" strike="noStrike" kern="1200" cap="none" spc="0" normalizeH="0" baseline="0" noProof="0" dirty="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    几乎可以完美的了解到我的所有情况，外在的一些个人信息，还有内在的一个心态变化</a:t>
            </a:r>
            <a:endPar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endParaRPr>
          </a:p>
        </p:txBody>
      </p:sp>
      <p:sp>
        <p:nvSpPr>
          <p:cNvPr id="45" name="Подзаголовок 2"/>
          <p:cNvSpPr txBox="1"/>
          <p:nvPr/>
        </p:nvSpPr>
        <p:spPr>
          <a:xfrm>
            <a:off x="7980680" y="4961890"/>
            <a:ext cx="3907790" cy="1528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rPr>
              <a:t>所用到的一些技术点</a:t>
            </a:r>
            <a:endParaRPr kumimoji="0" lang="zh-CN" altLang="en-US" sz="1800" b="1" i="0" u="none" strike="noStrike" kern="1200" cap="none" spc="0" normalizeH="0" baseline="0" noProof="0" dirty="0">
              <a:ln>
                <a:noFill/>
              </a:ln>
              <a:solidFill>
                <a:schemeClr val="bg2">
                  <a:lumMod val="25000"/>
                </a:schemeClr>
              </a:solidFill>
              <a:effectLst/>
              <a:uLnTx/>
              <a:uFillTx/>
              <a:latin typeface="楷体" panose="02010609060101010101" charset="-122"/>
              <a:ea typeface="楷体" panose="02010609060101010101" charset="-122"/>
              <a:cs typeface="Poppins SemiBold" panose="02000000000000000000" pitchFamily="2" charset="0"/>
            </a:endParaRPr>
          </a:p>
          <a:p>
            <a:pPr marL="0" marR="0" lvl="0" indent="0" algn="l" defTabSz="914400" rtl="0" eaLnBrk="1" fontAlgn="auto" latinLnBrk="0" hangingPunct="1">
              <a:lnSpc>
                <a:spcPts val="1800"/>
              </a:lnSpc>
              <a:spcBef>
                <a:spcPts val="12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    用了</a:t>
            </a:r>
            <a:r>
              <a:rPr kumimoji="0" lang="en-US" altLang="zh-CN"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bootstrop</a:t>
            </a:r>
            <a:r>
              <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框架，可以适应不同屏幕的大小，能进行响应式，加入一些</a:t>
            </a:r>
            <a:r>
              <a:rPr kumimoji="0" lang="en-US" altLang="zh-CN"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js</a:t>
            </a:r>
            <a:r>
              <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和</a:t>
            </a:r>
            <a:r>
              <a:rPr kumimoji="0" lang="en-US" altLang="zh-CN"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jquery</a:t>
            </a:r>
            <a:r>
              <a:rPr kumimoji="0" lang="zh-CN" altLang="en-US" sz="1600" b="1" i="0" u="none" strike="noStrike" kern="1200" cap="none" spc="0" normalizeH="0" baseline="0" noProof="0" dirty="0" smtClean="0">
                <a:ln>
                  <a:noFill/>
                </a:ln>
                <a:solidFill>
                  <a:schemeClr val="bg2">
                    <a:lumMod val="50000"/>
                  </a:schemeClr>
                </a:solidFill>
                <a:effectLst/>
                <a:uLnTx/>
                <a:uFillTx/>
                <a:latin typeface="楷体" panose="02010609060101010101" charset="-122"/>
                <a:ea typeface="楷体" panose="02010609060101010101" charset="-122"/>
                <a:cs typeface="Poppins" panose="02000000000000000000" pitchFamily="2" charset="0"/>
              </a:rPr>
              <a:t>动态效果</a:t>
            </a:r>
            <a:r>
              <a:rPr kumimoji="0" lang="zh-CN" altLang="en-US" sz="1100" b="0" i="0" u="none" strike="noStrike" kern="1200" cap="none" spc="0" normalizeH="0" baseline="0" noProof="0" dirty="0" smtClean="0">
                <a:ln>
                  <a:noFill/>
                </a:ln>
                <a:solidFill>
                  <a:schemeClr val="bg1">
                    <a:lumMod val="65000"/>
                  </a:schemeClr>
                </a:solidFill>
                <a:effectLst/>
                <a:uLnTx/>
                <a:uFillTx/>
                <a:latin typeface="Poppins" panose="02000000000000000000" pitchFamily="2" charset="0"/>
                <a:ea typeface="宋体" panose="02010600030101010101" pitchFamily="2" charset="-122"/>
                <a:cs typeface="Poppins" panose="02000000000000000000" pitchFamily="2" charset="0"/>
              </a:rPr>
              <a:t>，</a:t>
            </a:r>
            <a:endParaRPr kumimoji="0" lang="zh-CN" altLang="en-US" sz="1100" b="0" i="0" u="none" strike="noStrike" kern="1200" cap="none" spc="0" normalizeH="0" baseline="0" noProof="0" dirty="0" smtClean="0">
              <a:ln>
                <a:noFill/>
              </a:ln>
              <a:solidFill>
                <a:schemeClr val="bg1">
                  <a:lumMod val="65000"/>
                </a:schemeClr>
              </a:solidFill>
              <a:effectLst/>
              <a:uLnTx/>
              <a:uFillTx/>
              <a:latin typeface="Poppins" panose="02000000000000000000" pitchFamily="2" charset="0"/>
              <a:ea typeface="宋体" panose="02010600030101010101" pitchFamily="2" charset="-122"/>
              <a:cs typeface="Poppins" panose="02000000000000000000" pitchFamily="2" charset="0"/>
            </a:endParaRPr>
          </a:p>
        </p:txBody>
      </p:sp>
      <p:grpSp>
        <p:nvGrpSpPr>
          <p:cNvPr id="46" name="Группа 45"/>
          <p:cNvGrpSpPr/>
          <p:nvPr/>
        </p:nvGrpSpPr>
        <p:grpSpPr>
          <a:xfrm>
            <a:off x="6180452" y="5211207"/>
            <a:ext cx="1707515" cy="1057910"/>
            <a:chOff x="6090750" y="4422146"/>
            <a:chExt cx="1707515" cy="1057910"/>
          </a:xfrm>
        </p:grpSpPr>
        <p:sp>
          <p:nvSpPr>
            <p:cNvPr id="47" name="Текст 11"/>
            <p:cNvSpPr txBox="1"/>
            <p:nvPr/>
          </p:nvSpPr>
          <p:spPr>
            <a:xfrm>
              <a:off x="6090750" y="4791081"/>
              <a:ext cx="1707515" cy="5759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rPr>
                <a:t>technology</a:t>
              </a:r>
              <a:br>
                <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rPr>
              </a:br>
              <a:endPar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endParaRPr>
            </a:p>
          </p:txBody>
        </p:sp>
        <p:sp>
          <p:nvSpPr>
            <p:cNvPr id="48" name="Овал 47"/>
            <p:cNvSpPr/>
            <p:nvPr/>
          </p:nvSpPr>
          <p:spPr>
            <a:xfrm>
              <a:off x="6429840" y="4422146"/>
              <a:ext cx="1029335" cy="105791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sp>
        <p:nvSpPr>
          <p:cNvPr id="2" name="文本框 1"/>
          <p:cNvSpPr txBox="1"/>
          <p:nvPr/>
        </p:nvSpPr>
        <p:spPr>
          <a:xfrm>
            <a:off x="3781425" y="1826895"/>
            <a:ext cx="741680" cy="2773680"/>
          </a:xfrm>
          <a:prstGeom prst="rect">
            <a:avLst/>
          </a:prstGeom>
          <a:noFill/>
        </p:spPr>
        <p:txBody>
          <a:bodyPr wrap="none" rtlCol="0">
            <a:spAutoFit/>
          </a:bodyPr>
          <a:p>
            <a:r>
              <a:rPr lang="zh-CN" altLang="en-US" sz="4400">
                <a:solidFill>
                  <a:schemeClr val="bg1"/>
                </a:solidFill>
                <a:latin typeface="方正行楷简体" panose="02010601030101010101" charset="-122"/>
                <a:ea typeface="方正行楷简体" panose="02010601030101010101" charset="-122"/>
              </a:rPr>
              <a:t>个</a:t>
            </a:r>
            <a:endParaRPr lang="zh-CN" altLang="en-US" sz="4400">
              <a:solidFill>
                <a:schemeClr val="bg1"/>
              </a:solidFill>
              <a:latin typeface="方正行楷简体" panose="02010601030101010101" charset="-122"/>
              <a:ea typeface="方正行楷简体" panose="02010601030101010101" charset="-122"/>
            </a:endParaRPr>
          </a:p>
          <a:p>
            <a:r>
              <a:rPr lang="zh-CN" altLang="en-US" sz="4400">
                <a:solidFill>
                  <a:schemeClr val="bg1"/>
                </a:solidFill>
                <a:latin typeface="方正行楷简体" panose="02010601030101010101" charset="-122"/>
                <a:ea typeface="方正行楷简体" panose="02010601030101010101" charset="-122"/>
              </a:rPr>
              <a:t>人</a:t>
            </a:r>
            <a:endParaRPr lang="zh-CN" altLang="en-US" sz="4400">
              <a:solidFill>
                <a:schemeClr val="bg1"/>
              </a:solidFill>
              <a:latin typeface="方正行楷简体" panose="02010601030101010101" charset="-122"/>
              <a:ea typeface="方正行楷简体" panose="02010601030101010101" charset="-122"/>
            </a:endParaRPr>
          </a:p>
          <a:p>
            <a:r>
              <a:rPr lang="zh-CN" altLang="en-US" sz="4400">
                <a:solidFill>
                  <a:schemeClr val="bg1"/>
                </a:solidFill>
                <a:latin typeface="方正行楷简体" panose="02010601030101010101" charset="-122"/>
                <a:ea typeface="方正行楷简体" panose="02010601030101010101" charset="-122"/>
              </a:rPr>
              <a:t>博</a:t>
            </a:r>
            <a:endParaRPr lang="zh-CN" altLang="en-US" sz="4400">
              <a:solidFill>
                <a:schemeClr val="bg1"/>
              </a:solidFill>
              <a:latin typeface="方正行楷简体" panose="02010601030101010101" charset="-122"/>
              <a:ea typeface="方正行楷简体" panose="02010601030101010101" charset="-122"/>
            </a:endParaRPr>
          </a:p>
          <a:p>
            <a:r>
              <a:rPr lang="zh-CN" altLang="en-US" sz="4400">
                <a:solidFill>
                  <a:schemeClr val="bg1"/>
                </a:solidFill>
                <a:latin typeface="方正行楷简体" panose="02010601030101010101" charset="-122"/>
                <a:ea typeface="方正行楷简体" panose="02010601030101010101" charset="-122"/>
              </a:rPr>
              <a:t>客</a:t>
            </a:r>
            <a:endParaRPr lang="zh-CN" altLang="en-US" sz="4400">
              <a:solidFill>
                <a:schemeClr val="bg1"/>
              </a:solidFill>
              <a:latin typeface="方正行楷简体" panose="02010601030101010101" charset="-122"/>
              <a:ea typeface="方正行楷简体" panose="02010601030101010101" charset="-122"/>
            </a:endParaRPr>
          </a:p>
        </p:txBody>
      </p:sp>
      <p:pic>
        <p:nvPicPr>
          <p:cNvPr id="12" name="图片占位符 11" descr="023123o4qi49h5bxqzz4bg.png.thumb"/>
          <p:cNvPicPr>
            <a:picLocks noChangeAspect="1"/>
          </p:cNvPicPr>
          <p:nvPr>
            <p:ph type="pic" sz="quarter" idx="10"/>
          </p:nvPr>
        </p:nvPicPr>
        <p:blipFill>
          <a:blip r:embed="rId1"/>
          <a:stretch>
            <a:fillRect/>
          </a:stretch>
        </p:blipFill>
        <p:spPr>
          <a:xfrm>
            <a:off x="0" y="635"/>
            <a:ext cx="3084830" cy="6857365"/>
          </a:xfrm>
          <a:prstGeom prst="rect">
            <a:avLst/>
          </a:prstGeom>
        </p:spPr>
      </p:pic>
      <p:grpSp>
        <p:nvGrpSpPr>
          <p:cNvPr id="3" name="Группа 45"/>
          <p:cNvGrpSpPr/>
          <p:nvPr/>
        </p:nvGrpSpPr>
        <p:grpSpPr>
          <a:xfrm>
            <a:off x="6213472" y="3552587"/>
            <a:ext cx="1707515" cy="1057910"/>
            <a:chOff x="6090750" y="4422146"/>
            <a:chExt cx="1707515" cy="1057910"/>
          </a:xfrm>
        </p:grpSpPr>
        <p:sp>
          <p:nvSpPr>
            <p:cNvPr id="9" name="Текст 11"/>
            <p:cNvSpPr txBox="1"/>
            <p:nvPr/>
          </p:nvSpPr>
          <p:spPr>
            <a:xfrm>
              <a:off x="6090750" y="4791081"/>
              <a:ext cx="1707515" cy="5759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1000"/>
                </a:spcBef>
                <a:spcAft>
                  <a:spcPts val="0"/>
                </a:spcAft>
                <a:buClrTx/>
                <a:buSzTx/>
                <a:buFont typeface="Arial" panose="020B0604020202020204" pitchFamily="34" charset="0"/>
                <a:buNone/>
                <a:defRPr/>
              </a:pPr>
              <a:r>
                <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rPr>
                <a:t>degree</a:t>
              </a:r>
              <a:br>
                <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rPr>
              </a:br>
              <a:endParaRPr kumimoji="0" lang="en-US" sz="1600" b="1" i="0" u="none" strike="noStrike" kern="1200" cap="none" spc="0" normalizeH="0" baseline="0" noProof="0" dirty="0" smtClean="0">
                <a:ln>
                  <a:noFill/>
                </a:ln>
                <a:solidFill>
                  <a:schemeClr val="bg2">
                    <a:lumMod val="25000"/>
                  </a:schemeClr>
                </a:solidFill>
                <a:effectLst/>
                <a:uLnTx/>
                <a:uFillTx/>
                <a:latin typeface="Poppins SemiBold" panose="02000000000000000000" pitchFamily="2" charset="0"/>
                <a:ea typeface="+mn-ea"/>
                <a:cs typeface="Poppins SemiBold" panose="02000000000000000000" pitchFamily="2" charset="0"/>
              </a:endParaRPr>
            </a:p>
          </p:txBody>
        </p:sp>
        <p:sp>
          <p:nvSpPr>
            <p:cNvPr id="13" name="Овал 47"/>
            <p:cNvSpPr/>
            <p:nvPr/>
          </p:nvSpPr>
          <p:spPr>
            <a:xfrm>
              <a:off x="6429840" y="4422146"/>
              <a:ext cx="1029335" cy="105791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4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4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4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4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4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4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4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4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350" fill="hold"/>
                                        <p:tgtEl>
                                          <p:spTgt spid="3"/>
                                        </p:tgtEl>
                                        <p:attrNameLst>
                                          <p:attrName>ppt_x</p:attrName>
                                        </p:attrNameLst>
                                      </p:cBhvr>
                                      <p:tavLst>
                                        <p:tav tm="0">
                                          <p:val>
                                            <p:strVal val="#ppt_x"/>
                                          </p:val>
                                        </p:tav>
                                        <p:tav tm="100000">
                                          <p:val>
                                            <p:strVal val="#ppt_x"/>
                                          </p:val>
                                        </p:tav>
                                      </p:tavLst>
                                    </p:anim>
                                    <p:anim calcmode="lin" valueType="num">
                                      <p:cBhvr additive="base">
                                        <p:cTn id="53" dur="3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350" fill="hold"/>
                                        <p:tgtEl>
                                          <p:spTgt spid="46"/>
                                        </p:tgtEl>
                                        <p:attrNameLst>
                                          <p:attrName>ppt_x</p:attrName>
                                        </p:attrNameLst>
                                      </p:cBhvr>
                                      <p:tavLst>
                                        <p:tav tm="0">
                                          <p:val>
                                            <p:strVal val="#ppt_x"/>
                                          </p:val>
                                        </p:tav>
                                        <p:tav tm="100000">
                                          <p:val>
                                            <p:strVal val="#ppt_x"/>
                                          </p:val>
                                        </p:tav>
                                      </p:tavLst>
                                    </p:anim>
                                    <p:anim calcmode="lin" valueType="num">
                                      <p:cBhvr additive="base">
                                        <p:cTn id="59" dur="3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up)">
                                      <p:cBhvr>
                                        <p:cTn id="64"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bldLvl="0" animBg="1"/>
      <p:bldP spid="42"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未标题-1">
            <a:hlinkClick r:id="rId1" action="ppaction://hlinkfile"/>
          </p:cNvPr>
          <p:cNvPicPr>
            <a:picLocks noChangeAspect="1"/>
          </p:cNvPicPr>
          <p:nvPr/>
        </p:nvPicPr>
        <p:blipFill>
          <a:blip r:embed="rId2"/>
          <a:stretch>
            <a:fillRect/>
          </a:stretch>
        </p:blipFill>
        <p:spPr>
          <a:xfrm>
            <a:off x="940435" y="248285"/>
            <a:ext cx="2362835" cy="6130290"/>
          </a:xfrm>
          <a:prstGeom prst="rect">
            <a:avLst/>
          </a:prstGeom>
        </p:spPr>
      </p:pic>
      <p:pic>
        <p:nvPicPr>
          <p:cNvPr id="4" name="图片 3" descr="未标题-2"/>
          <p:cNvPicPr>
            <a:picLocks noChangeAspect="1"/>
          </p:cNvPicPr>
          <p:nvPr/>
        </p:nvPicPr>
        <p:blipFill>
          <a:blip r:embed="rId3"/>
          <a:stretch>
            <a:fillRect/>
          </a:stretch>
        </p:blipFill>
        <p:spPr>
          <a:xfrm>
            <a:off x="8079740" y="248285"/>
            <a:ext cx="2480310" cy="6130290"/>
          </a:xfrm>
          <a:prstGeom prst="rect">
            <a:avLst/>
          </a:prstGeom>
        </p:spPr>
      </p:pic>
      <p:grpSp>
        <p:nvGrpSpPr>
          <p:cNvPr id="24" name="Группа 2"/>
          <p:cNvGrpSpPr/>
          <p:nvPr/>
        </p:nvGrpSpPr>
        <p:grpSpPr>
          <a:xfrm>
            <a:off x="3543300" y="638810"/>
            <a:ext cx="1108710" cy="1109345"/>
            <a:chOff x="5816818" y="2475582"/>
            <a:chExt cx="823910" cy="823910"/>
          </a:xfrm>
        </p:grpSpPr>
        <p:sp>
          <p:nvSpPr>
            <p:cNvPr id="25" name="Овал 10"/>
            <p:cNvSpPr/>
            <p:nvPr/>
          </p:nvSpPr>
          <p:spPr>
            <a:xfrm>
              <a:off x="5816818" y="2475582"/>
              <a:ext cx="823910" cy="823910"/>
            </a:xfrm>
            <a:prstGeom prst="ellipse">
              <a:avLst/>
            </a:prstGeom>
            <a:solidFill>
              <a:schemeClr val="bg2">
                <a:lumMod val="2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rgbClr val="3737DD"/>
                </a:solidFill>
                <a:effectLst/>
                <a:uLnTx/>
                <a:uFillTx/>
              </a:endParaRPr>
            </a:p>
          </p:txBody>
        </p:sp>
        <p:sp>
          <p:nvSpPr>
            <p:cNvPr id="26" name="Прямоугольник 13"/>
            <p:cNvSpPr/>
            <p:nvPr/>
          </p:nvSpPr>
          <p:spPr>
            <a:xfrm>
              <a:off x="6033937" y="2788278"/>
              <a:ext cx="525780" cy="239108"/>
            </a:xfrm>
            <a:prstGeom prst="rect">
              <a:avLst/>
            </a:prstGeom>
          </p:spPr>
          <p:txBody>
            <a:bodyPr wrap="square">
              <a:spAutoFit/>
            </a:bodyPr>
            <a:p>
              <a:pPr marL="0" marR="0" lvl="0" indent="0" algn="l"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rPr>
                <a:t>Blog</a:t>
              </a:r>
              <a:endParaRPr kumimoji="0" lang="en-US" b="0" i="0" u="none" strike="noStrike" kern="0" cap="none" spc="0" normalizeH="0" baseline="0" noProof="0" dirty="0" smtClean="0">
                <a:ln>
                  <a:noFill/>
                </a:ln>
                <a:solidFill>
                  <a:schemeClr val="bg1"/>
                </a:solidFill>
                <a:effectLst/>
                <a:uLnTx/>
                <a:uFillTx/>
                <a:latin typeface="Poppins SemiBold" panose="02000000000000000000" pitchFamily="2" charset="0"/>
                <a:cs typeface="Poppins SemiBold" panose="02000000000000000000" pitchFamily="2" charset="0"/>
              </a:endParaRPr>
            </a:p>
          </p:txBody>
        </p:sp>
      </p:grpSp>
      <p:grpSp>
        <p:nvGrpSpPr>
          <p:cNvPr id="27" name="Группа 3"/>
          <p:cNvGrpSpPr/>
          <p:nvPr/>
        </p:nvGrpSpPr>
        <p:grpSpPr>
          <a:xfrm>
            <a:off x="6621145" y="5091430"/>
            <a:ext cx="1061720" cy="1118870"/>
            <a:chOff x="5731460" y="4329833"/>
            <a:chExt cx="823910" cy="823910"/>
          </a:xfrm>
        </p:grpSpPr>
        <p:sp>
          <p:nvSpPr>
            <p:cNvPr id="5" name="Овал 16"/>
            <p:cNvSpPr/>
            <p:nvPr/>
          </p:nvSpPr>
          <p:spPr>
            <a:xfrm>
              <a:off x="5731460" y="4329833"/>
              <a:ext cx="823910" cy="82391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29" name="Прямоугольник 17"/>
            <p:cNvSpPr/>
            <p:nvPr/>
          </p:nvSpPr>
          <p:spPr>
            <a:xfrm>
              <a:off x="5801149" y="4630977"/>
              <a:ext cx="701040" cy="237073"/>
            </a:xfrm>
            <a:prstGeom prst="rect">
              <a:avLst/>
            </a:prstGeom>
          </p:spPr>
          <p:txBody>
            <a:bodyPr wrap="square">
              <a:spAutoFit/>
            </a:bodyPr>
            <a:p>
              <a:pPr marL="0" marR="0" lvl="0" indent="0" algn="ctr" defTabSz="914400" eaLnBrk="1" fontAlgn="auto" latinLnBrk="0" hangingPunct="1">
                <a:lnSpc>
                  <a:spcPts val="1800"/>
                </a:lnSpc>
                <a:spcBef>
                  <a:spcPts val="0"/>
                </a:spcBef>
                <a:spcAft>
                  <a:spcPts val="0"/>
                </a:spcAft>
                <a:buClrTx/>
                <a:buSzTx/>
                <a:buFontTx/>
                <a:buNone/>
                <a:defRPr/>
              </a:pPr>
              <a:r>
                <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rPr>
                <a:t>project</a:t>
              </a:r>
              <a:endParaRPr kumimoji="0" lang="en-US" b="0" i="0" u="none" strike="noStrike" kern="0" cap="none" spc="0" normalizeH="0" baseline="0" noProof="0" dirty="0" smtClean="0">
                <a:ln>
                  <a:noFill/>
                </a:ln>
                <a:solidFill>
                  <a:sysClr val="windowText" lastClr="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grpSp>
      <p:sp>
        <p:nvSpPr>
          <p:cNvPr id="10" name="Прямоугольник 6"/>
          <p:cNvSpPr/>
          <p:nvPr/>
        </p:nvSpPr>
        <p:spPr>
          <a:xfrm>
            <a:off x="3303905" y="2379345"/>
            <a:ext cx="4775835" cy="24892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6" name="文本框 5"/>
          <p:cNvSpPr txBox="1"/>
          <p:nvPr/>
        </p:nvSpPr>
        <p:spPr>
          <a:xfrm>
            <a:off x="3543300" y="3024505"/>
            <a:ext cx="4297680" cy="1198880"/>
          </a:xfrm>
          <a:prstGeom prst="rect">
            <a:avLst/>
          </a:prstGeom>
          <a:noFill/>
        </p:spPr>
        <p:txBody>
          <a:bodyPr wrap="none" rtlCol="0">
            <a:spAutoFit/>
          </a:bodyPr>
          <a:p>
            <a:r>
              <a:rPr lang="en-US" altLang="zh-CN">
                <a:solidFill>
                  <a:schemeClr val="bg1"/>
                </a:solidFill>
                <a:latin typeface="方正行楷简体" panose="02010601030101010101" charset="-122"/>
                <a:ea typeface="方正行楷简体" panose="02010601030101010101" charset="-122"/>
              </a:rPr>
              <a:t>     </a:t>
            </a:r>
            <a:r>
              <a:rPr lang="zh-CN" altLang="zh-CN">
                <a:solidFill>
                  <a:schemeClr val="bg1"/>
                </a:solidFill>
                <a:latin typeface="方正行楷简体" panose="02010601030101010101" charset="-122"/>
                <a:ea typeface="方正行楷简体" panose="02010601030101010101" charset="-122"/>
              </a:rPr>
              <a:t>博客整体大方简洁，内容充实，具有</a:t>
            </a:r>
            <a:endParaRPr lang="zh-CN" altLang="zh-CN">
              <a:solidFill>
                <a:schemeClr val="bg1"/>
              </a:solidFill>
              <a:latin typeface="方正行楷简体" panose="02010601030101010101" charset="-122"/>
              <a:ea typeface="方正行楷简体" panose="02010601030101010101" charset="-122"/>
            </a:endParaRPr>
          </a:p>
          <a:p>
            <a:r>
              <a:rPr lang="zh-CN" altLang="zh-CN">
                <a:solidFill>
                  <a:schemeClr val="bg1"/>
                </a:solidFill>
                <a:latin typeface="方正行楷简体" panose="02010601030101010101" charset="-122"/>
                <a:ea typeface="方正行楷简体" panose="02010601030101010101" charset="-122"/>
              </a:rPr>
              <a:t>自我介绍，学习经历，未来规划，个人技</a:t>
            </a:r>
            <a:endParaRPr lang="zh-CN" altLang="zh-CN">
              <a:solidFill>
                <a:schemeClr val="bg1"/>
              </a:solidFill>
              <a:latin typeface="方正行楷简体" panose="02010601030101010101" charset="-122"/>
              <a:ea typeface="方正行楷简体" panose="02010601030101010101" charset="-122"/>
            </a:endParaRPr>
          </a:p>
          <a:p>
            <a:r>
              <a:rPr lang="zh-CN" altLang="zh-CN">
                <a:solidFill>
                  <a:schemeClr val="bg1"/>
                </a:solidFill>
                <a:latin typeface="方正行楷简体" panose="02010601030101010101" charset="-122"/>
                <a:ea typeface="方正行楷简体" panose="02010601030101010101" charset="-122"/>
              </a:rPr>
              <a:t>能，项目展示，名言警示，一年半的心态</a:t>
            </a:r>
            <a:endParaRPr lang="zh-CN" altLang="zh-CN">
              <a:solidFill>
                <a:schemeClr val="bg1"/>
              </a:solidFill>
              <a:latin typeface="方正行楷简体" panose="02010601030101010101" charset="-122"/>
              <a:ea typeface="方正行楷简体" panose="02010601030101010101" charset="-122"/>
            </a:endParaRPr>
          </a:p>
          <a:p>
            <a:r>
              <a:rPr lang="zh-CN" altLang="zh-CN">
                <a:solidFill>
                  <a:schemeClr val="bg1"/>
                </a:solidFill>
                <a:latin typeface="方正行楷简体" panose="02010601030101010101" charset="-122"/>
                <a:ea typeface="方正行楷简体" panose="02010601030101010101" charset="-122"/>
              </a:rPr>
              <a:t>转变以及联系方式</a:t>
            </a:r>
            <a:endParaRPr lang="zh-CN" altLang="zh-CN">
              <a:solidFill>
                <a:schemeClr val="bg1"/>
              </a:solidFill>
              <a:latin typeface="方正行楷简体" panose="02010601030101010101" charset="-122"/>
              <a:ea typeface="方正行楷简体" panose="02010601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50" fill="hold"/>
                                        <p:tgtEl>
                                          <p:spTgt spid="24"/>
                                        </p:tgtEl>
                                        <p:attrNameLst>
                                          <p:attrName>ppt_x</p:attrName>
                                        </p:attrNameLst>
                                      </p:cBhvr>
                                      <p:tavLst>
                                        <p:tav tm="0">
                                          <p:val>
                                            <p:strVal val="#ppt_x"/>
                                          </p:val>
                                        </p:tav>
                                        <p:tav tm="100000">
                                          <p:val>
                                            <p:strVal val="#ppt_x"/>
                                          </p:val>
                                        </p:tav>
                                      </p:tavLst>
                                    </p:anim>
                                    <p:anim calcmode="lin" valueType="num">
                                      <p:cBhvr additive="base">
                                        <p:cTn id="8" dur="3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350" fill="hold"/>
                                        <p:tgtEl>
                                          <p:spTgt spid="27"/>
                                        </p:tgtEl>
                                        <p:attrNameLst>
                                          <p:attrName>ppt_x</p:attrName>
                                        </p:attrNameLst>
                                      </p:cBhvr>
                                      <p:tavLst>
                                        <p:tav tm="0">
                                          <p:val>
                                            <p:strVal val="#ppt_x"/>
                                          </p:val>
                                        </p:tav>
                                        <p:tav tm="100000">
                                          <p:val>
                                            <p:strVal val="#ppt_x"/>
                                          </p:val>
                                        </p:tav>
                                      </p:tavLst>
                                    </p:anim>
                                    <p:anim calcmode="lin" valueType="num">
                                      <p:cBhvr additive="base">
                                        <p:cTn id="14" dur="3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ox(in)">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in)">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theme/theme1.xml><?xml version="1.0" encoding="utf-8"?>
<a:theme xmlns:a="http://schemas.openxmlformats.org/drawingml/2006/main" name="第一PPT，www.1ppt.com">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3765</Words>
  <Application>WPS 演示</Application>
  <PresentationFormat>自定义</PresentationFormat>
  <Paragraphs>401</Paragraphs>
  <Slides>37</Slides>
  <Notes>5</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37</vt:i4>
      </vt:variant>
    </vt:vector>
  </HeadingPairs>
  <TitlesOfParts>
    <vt:vector size="67" baseType="lpstr">
      <vt:lpstr>Arial</vt:lpstr>
      <vt:lpstr>宋体</vt:lpstr>
      <vt:lpstr>Wingdings</vt:lpstr>
      <vt:lpstr>Poppins SemiBold</vt:lpstr>
      <vt:lpstr>Lato</vt:lpstr>
      <vt:lpstr>Karla</vt:lpstr>
      <vt:lpstr>楷体</vt:lpstr>
      <vt:lpstr>Poppins Light</vt:lpstr>
      <vt:lpstr>Nixie</vt:lpstr>
      <vt:lpstr>FontAwesome</vt:lpstr>
      <vt:lpstr>Pe-icon-7-stroke</vt:lpstr>
      <vt:lpstr>Poppins</vt:lpstr>
      <vt:lpstr>华文行楷</vt:lpstr>
      <vt:lpstr>Linux Libertine</vt:lpstr>
      <vt:lpstr>方正兰亭粗黑_GB18030</vt:lpstr>
      <vt:lpstr>微软雅黑</vt:lpstr>
      <vt:lpstr>方正兰亭黑Pro_GB18030 ExtraBold</vt:lpstr>
      <vt:lpstr>Adobe Caslon Pro</vt:lpstr>
      <vt:lpstr>方正行楷简体</vt:lpstr>
      <vt:lpstr>Lato Heavy</vt:lpstr>
      <vt:lpstr>黑体</vt:lpstr>
      <vt:lpstr>Bebas Neue</vt:lpstr>
      <vt:lpstr>Calibri</vt:lpstr>
      <vt:lpstr>Vrinda</vt:lpstr>
      <vt:lpstr>Segoe Print</vt:lpstr>
      <vt:lpstr>Calibri Light</vt:lpstr>
      <vt:lpstr>等线</vt:lpstr>
      <vt:lpstr>等线</vt:lpstr>
      <vt:lpstr>MV Boli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图片排版</dc:title>
  <dc:creator>第一PPT模板网-WWW.1PPT.COM</dc:creator>
  <cp:keywords>第一PPT模板网-WWW.1PPT.COM</cp:keywords>
  <dc:description>www.1ppt.com</dc:description>
  <cp:lastModifiedBy>lenovo</cp:lastModifiedBy>
  <cp:revision>39</cp:revision>
  <dcterms:created xsi:type="dcterms:W3CDTF">2017-09-13T08:56:00Z</dcterms:created>
  <dcterms:modified xsi:type="dcterms:W3CDTF">2018-03-27T00:35:01Z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